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146" r:id="rId4"/>
  </p:sldMasterIdLst>
  <p:sldIdLst>
    <p:sldId id="287" r:id="rId5"/>
    <p:sldId id="256" r:id="rId6"/>
    <p:sldId id="275" r:id="rId7"/>
    <p:sldId id="279" r:id="rId8"/>
    <p:sldId id="274" r:id="rId9"/>
    <p:sldId id="276" r:id="rId10"/>
    <p:sldId id="305" r:id="rId11"/>
    <p:sldId id="306" r:id="rId12"/>
    <p:sldId id="307" r:id="rId13"/>
    <p:sldId id="278" r:id="rId14"/>
    <p:sldId id="291" r:id="rId15"/>
    <p:sldId id="308" r:id="rId16"/>
    <p:sldId id="309" r:id="rId17"/>
    <p:sldId id="310" r:id="rId18"/>
    <p:sldId id="296" r:id="rId19"/>
    <p:sldId id="281" r:id="rId20"/>
    <p:sldId id="299" r:id="rId21"/>
    <p:sldId id="300" r:id="rId22"/>
    <p:sldId id="311" r:id="rId23"/>
    <p:sldId id="315" r:id="rId24"/>
    <p:sldId id="313" r:id="rId25"/>
    <p:sldId id="312" r:id="rId26"/>
    <p:sldId id="303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AF00520-931C-EC26-4EA0-979A621553B4}" v="26" dt="2025-06-04T20:57:03.646"/>
    <p1510:client id="{9DBB9D78-064B-2D33-369F-7C72949B2347}" v="590" dt="2025-06-03T03:50:49.679"/>
    <p1510:client id="{E705A345-7345-9FE7-48B5-4F54382B40C0}" v="14" dt="2025-06-04T12:14:18.22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675" autoAdjust="0"/>
    <p:restoredTop sz="94660"/>
  </p:normalViewPr>
  <p:slideViewPr>
    <p:cSldViewPr snapToGrid="0">
      <p:cViewPr varScale="1">
        <p:scale>
          <a:sx n="91" d="100"/>
          <a:sy n="91" d="100"/>
        </p:scale>
        <p:origin x="96" y="5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ampitt Marshall William" userId="S::lampim1@student.eit.ac.nz::9771c88c-d5ff-40de-a2b4-2f475a67e8e0" providerId="AD" clId="Web-{C7A78004-FF73-465D-84E1-3083E394F306}"/>
    <pc:docChg chg="modSld">
      <pc:chgData name="Lampitt Marshall William" userId="S::lampim1@student.eit.ac.nz::9771c88c-d5ff-40de-a2b4-2f475a67e8e0" providerId="AD" clId="Web-{C7A78004-FF73-465D-84E1-3083E394F306}" dt="2025-05-26T01:20:44.381" v="4" actId="14100"/>
      <pc:docMkLst>
        <pc:docMk/>
      </pc:docMkLst>
      <pc:sldChg chg="modSp">
        <pc:chgData name="Lampitt Marshall William" userId="S::lampim1@student.eit.ac.nz::9771c88c-d5ff-40de-a2b4-2f475a67e8e0" providerId="AD" clId="Web-{C7A78004-FF73-465D-84E1-3083E394F306}" dt="2025-05-26T01:20:44.381" v="4" actId="14100"/>
        <pc:sldMkLst>
          <pc:docMk/>
          <pc:sldMk cId="517365604" sldId="313"/>
        </pc:sldMkLst>
        <pc:spChg chg="mod">
          <ac:chgData name="Lampitt Marshall William" userId="S::lampim1@student.eit.ac.nz::9771c88c-d5ff-40de-a2b4-2f475a67e8e0" providerId="AD" clId="Web-{C7A78004-FF73-465D-84E1-3083E394F306}" dt="2025-05-26T01:20:33.881" v="1" actId="1076"/>
          <ac:spMkLst>
            <pc:docMk/>
            <pc:sldMk cId="517365604" sldId="313"/>
            <ac:spMk id="14" creationId="{D1B2E0A8-FE17-4167-8C16-F51CD8703D27}"/>
          </ac:spMkLst>
        </pc:spChg>
        <pc:picChg chg="mod">
          <ac:chgData name="Lampitt Marshall William" userId="S::lampim1@student.eit.ac.nz::9771c88c-d5ff-40de-a2b4-2f475a67e8e0" providerId="AD" clId="Web-{C7A78004-FF73-465D-84E1-3083E394F306}" dt="2025-05-26T01:20:44.381" v="4" actId="14100"/>
          <ac:picMkLst>
            <pc:docMk/>
            <pc:sldMk cId="517365604" sldId="313"/>
            <ac:picMk id="3" creationId="{211A1D00-3141-19B4-B070-25FB398346BA}"/>
          </ac:picMkLst>
        </pc:picChg>
      </pc:sldChg>
    </pc:docChg>
  </pc:docChgLst>
  <pc:docChgLst>
    <pc:chgData name="Lampitt Marshall William" userId="S::lampim1@student.eit.ac.nz::9771c88c-d5ff-40de-a2b4-2f475a67e8e0" providerId="AD" clId="Web-{9DBB9D78-064B-2D33-369F-7C72949B2347}"/>
    <pc:docChg chg="modSld">
      <pc:chgData name="Lampitt Marshall William" userId="S::lampim1@student.eit.ac.nz::9771c88c-d5ff-40de-a2b4-2f475a67e8e0" providerId="AD" clId="Web-{9DBB9D78-064B-2D33-369F-7C72949B2347}" dt="2025-06-03T02:02:09.827" v="369" actId="20577"/>
      <pc:docMkLst>
        <pc:docMk/>
      </pc:docMkLst>
      <pc:sldChg chg="modSp">
        <pc:chgData name="Lampitt Marshall William" userId="S::lampim1@student.eit.ac.nz::9771c88c-d5ff-40de-a2b4-2f475a67e8e0" providerId="AD" clId="Web-{9DBB9D78-064B-2D33-369F-7C72949B2347}" dt="2025-06-03T02:02:09.827" v="369" actId="20577"/>
        <pc:sldMkLst>
          <pc:docMk/>
          <pc:sldMk cId="12798453" sldId="296"/>
        </pc:sldMkLst>
        <pc:spChg chg="mod">
          <ac:chgData name="Lampitt Marshall William" userId="S::lampim1@student.eit.ac.nz::9771c88c-d5ff-40de-a2b4-2f475a67e8e0" providerId="AD" clId="Web-{9DBB9D78-064B-2D33-369F-7C72949B2347}" dt="2025-06-03T02:02:09.827" v="369" actId="20577"/>
          <ac:spMkLst>
            <pc:docMk/>
            <pc:sldMk cId="12798453" sldId="296"/>
            <ac:spMk id="3" creationId="{ADC14738-83C2-4439-8768-DF7A0F4A2CE4}"/>
          </ac:spMkLst>
        </pc:spChg>
      </pc:sldChg>
      <pc:sldChg chg="addSp delSp modSp">
        <pc:chgData name="Lampitt Marshall William" userId="S::lampim1@student.eit.ac.nz::9771c88c-d5ff-40de-a2b4-2f475a67e8e0" providerId="AD" clId="Web-{9DBB9D78-064B-2D33-369F-7C72949B2347}" dt="2025-06-03T01:53:20.379" v="127" actId="14100"/>
        <pc:sldMkLst>
          <pc:docMk/>
          <pc:sldMk cId="1667454312" sldId="310"/>
        </pc:sldMkLst>
        <pc:spChg chg="mod">
          <ac:chgData name="Lampitt Marshall William" userId="S::lampim1@student.eit.ac.nz::9771c88c-d5ff-40de-a2b4-2f475a67e8e0" providerId="AD" clId="Web-{9DBB9D78-064B-2D33-369F-7C72949B2347}" dt="2025-06-03T01:53:04.879" v="119" actId="20577"/>
          <ac:spMkLst>
            <pc:docMk/>
            <pc:sldMk cId="1667454312" sldId="310"/>
            <ac:spMk id="2" creationId="{194D7A00-0793-449E-BCC3-B806CB787272}"/>
          </ac:spMkLst>
        </pc:spChg>
        <pc:spChg chg="mod">
          <ac:chgData name="Lampitt Marshall William" userId="S::lampim1@student.eit.ac.nz::9771c88c-d5ff-40de-a2b4-2f475a67e8e0" providerId="AD" clId="Web-{9DBB9D78-064B-2D33-369F-7C72949B2347}" dt="2025-06-03T01:52:31.597" v="104" actId="20577"/>
          <ac:spMkLst>
            <pc:docMk/>
            <pc:sldMk cId="1667454312" sldId="310"/>
            <ac:spMk id="4" creationId="{98B83D53-953A-4FAF-95F6-188A1B23075E}"/>
          </ac:spMkLst>
        </pc:spChg>
        <pc:spChg chg="del mod">
          <ac:chgData name="Lampitt Marshall William" userId="S::lampim1@student.eit.ac.nz::9771c88c-d5ff-40de-a2b4-2f475a67e8e0" providerId="AD" clId="Web-{9DBB9D78-064B-2D33-369F-7C72949B2347}" dt="2025-06-03T01:53:12.910" v="124"/>
          <ac:spMkLst>
            <pc:docMk/>
            <pc:sldMk cId="1667454312" sldId="310"/>
            <ac:spMk id="14" creationId="{D1B2E0A8-FE17-4167-8C16-F51CD8703D27}"/>
          </ac:spMkLst>
        </pc:spChg>
        <pc:grpChg chg="add del mod">
          <ac:chgData name="Lampitt Marshall William" userId="S::lampim1@student.eit.ac.nz::9771c88c-d5ff-40de-a2b4-2f475a67e8e0" providerId="AD" clId="Web-{9DBB9D78-064B-2D33-369F-7C72949B2347}" dt="2025-06-03T01:53:12.254" v="123"/>
          <ac:grpSpMkLst>
            <pc:docMk/>
            <pc:sldMk cId="1667454312" sldId="310"/>
            <ac:grpSpMk id="8" creationId="{E22C8DBD-0A3C-4D75-98D3-1273BBF1CCFA}"/>
          </ac:grpSpMkLst>
        </pc:grpChg>
        <pc:picChg chg="add mod">
          <ac:chgData name="Lampitt Marshall William" userId="S::lampim1@student.eit.ac.nz::9771c88c-d5ff-40de-a2b4-2f475a67e8e0" providerId="AD" clId="Web-{9DBB9D78-064B-2D33-369F-7C72949B2347}" dt="2025-06-03T01:53:20.379" v="127" actId="14100"/>
          <ac:picMkLst>
            <pc:docMk/>
            <pc:sldMk cId="1667454312" sldId="310"/>
            <ac:picMk id="5" creationId="{8BAE91E7-2121-D5E3-44B2-568EEB670094}"/>
          </ac:picMkLst>
        </pc:picChg>
      </pc:sldChg>
      <pc:sldChg chg="modSp">
        <pc:chgData name="Lampitt Marshall William" userId="S::lampim1@student.eit.ac.nz::9771c88c-d5ff-40de-a2b4-2f475a67e8e0" providerId="AD" clId="Web-{9DBB9D78-064B-2D33-369F-7C72949B2347}" dt="2025-06-03T01:25:46.083" v="29" actId="1076"/>
        <pc:sldMkLst>
          <pc:docMk/>
          <pc:sldMk cId="405369674" sldId="312"/>
        </pc:sldMkLst>
        <pc:picChg chg="mod">
          <ac:chgData name="Lampitt Marshall William" userId="S::lampim1@student.eit.ac.nz::9771c88c-d5ff-40de-a2b4-2f475a67e8e0" providerId="AD" clId="Web-{9DBB9D78-064B-2D33-369F-7C72949B2347}" dt="2025-06-03T01:25:46.083" v="29" actId="1076"/>
          <ac:picMkLst>
            <pc:docMk/>
            <pc:sldMk cId="405369674" sldId="312"/>
            <ac:picMk id="3" creationId="{01ED5F9C-BEC0-2A82-389D-67D27E57E95E}"/>
          </ac:picMkLst>
        </pc:picChg>
      </pc:sldChg>
      <pc:sldChg chg="delSp modSp">
        <pc:chgData name="Lampitt Marshall William" userId="S::lampim1@student.eit.ac.nz::9771c88c-d5ff-40de-a2b4-2f475a67e8e0" providerId="AD" clId="Web-{9DBB9D78-064B-2D33-369F-7C72949B2347}" dt="2025-06-03T01:27:05.381" v="30" actId="20577"/>
        <pc:sldMkLst>
          <pc:docMk/>
          <pc:sldMk cId="517365604" sldId="313"/>
        </pc:sldMkLst>
        <pc:spChg chg="mod">
          <ac:chgData name="Lampitt Marshall William" userId="S::lampim1@student.eit.ac.nz::9771c88c-d5ff-40de-a2b4-2f475a67e8e0" providerId="AD" clId="Web-{9DBB9D78-064B-2D33-369F-7C72949B2347}" dt="2025-06-03T01:27:05.381" v="30" actId="20577"/>
          <ac:spMkLst>
            <pc:docMk/>
            <pc:sldMk cId="517365604" sldId="313"/>
            <ac:spMk id="4" creationId="{98B83D53-953A-4FAF-95F6-188A1B23075E}"/>
          </ac:spMkLst>
        </pc:spChg>
        <pc:spChg chg="del mod">
          <ac:chgData name="Lampitt Marshall William" userId="S::lampim1@student.eit.ac.nz::9771c88c-d5ff-40de-a2b4-2f475a67e8e0" providerId="AD" clId="Web-{9DBB9D78-064B-2D33-369F-7C72949B2347}" dt="2025-06-03T00:17:04.568" v="28"/>
          <ac:spMkLst>
            <pc:docMk/>
            <pc:sldMk cId="517365604" sldId="313"/>
            <ac:spMk id="14" creationId="{D1B2E0A8-FE17-4167-8C16-F51CD8703D27}"/>
          </ac:spMkLst>
        </pc:spChg>
      </pc:sldChg>
    </pc:docChg>
  </pc:docChgLst>
  <pc:docChgLst>
    <pc:chgData name="Lampitt Marshall William" userId="S::lampim1@student.eit.ac.nz::9771c88c-d5ff-40de-a2b4-2f475a67e8e0" providerId="AD" clId="Web-{FCD66ECA-68F1-1D47-4290-B38ED38D3B1F}"/>
    <pc:docChg chg="modSld">
      <pc:chgData name="Lampitt Marshall William" userId="S::lampim1@student.eit.ac.nz::9771c88c-d5ff-40de-a2b4-2f475a67e8e0" providerId="AD" clId="Web-{FCD66ECA-68F1-1D47-4290-B38ED38D3B1F}" dt="2025-05-30T02:41:31.099" v="17" actId="1076"/>
      <pc:docMkLst>
        <pc:docMk/>
      </pc:docMkLst>
      <pc:sldChg chg="modSp">
        <pc:chgData name="Lampitt Marshall William" userId="S::lampim1@student.eit.ac.nz::9771c88c-d5ff-40de-a2b4-2f475a67e8e0" providerId="AD" clId="Web-{FCD66ECA-68F1-1D47-4290-B38ED38D3B1F}" dt="2025-05-30T02:41:31.099" v="17" actId="1076"/>
        <pc:sldMkLst>
          <pc:docMk/>
          <pc:sldMk cId="12798453" sldId="296"/>
        </pc:sldMkLst>
        <pc:spChg chg="mod">
          <ac:chgData name="Lampitt Marshall William" userId="S::lampim1@student.eit.ac.nz::9771c88c-d5ff-40de-a2b4-2f475a67e8e0" providerId="AD" clId="Web-{FCD66ECA-68F1-1D47-4290-B38ED38D3B1F}" dt="2025-05-30T02:41:31.099" v="17" actId="1076"/>
          <ac:spMkLst>
            <pc:docMk/>
            <pc:sldMk cId="12798453" sldId="296"/>
            <ac:spMk id="3" creationId="{ADC14738-83C2-4439-8768-DF7A0F4A2CE4}"/>
          </ac:spMkLst>
        </pc:spChg>
      </pc:sldChg>
      <pc:sldChg chg="modSp">
        <pc:chgData name="Lampitt Marshall William" userId="S::lampim1@student.eit.ac.nz::9771c88c-d5ff-40de-a2b4-2f475a67e8e0" providerId="AD" clId="Web-{FCD66ECA-68F1-1D47-4290-B38ED38D3B1F}" dt="2025-05-30T02:12:15.953" v="4" actId="20577"/>
        <pc:sldMkLst>
          <pc:docMk/>
          <pc:sldMk cId="517365604" sldId="313"/>
        </pc:sldMkLst>
        <pc:spChg chg="mod">
          <ac:chgData name="Lampitt Marshall William" userId="S::lampim1@student.eit.ac.nz::9771c88c-d5ff-40de-a2b4-2f475a67e8e0" providerId="AD" clId="Web-{FCD66ECA-68F1-1D47-4290-B38ED38D3B1F}" dt="2025-05-30T02:12:15.953" v="4" actId="20577"/>
          <ac:spMkLst>
            <pc:docMk/>
            <pc:sldMk cId="517365604" sldId="313"/>
            <ac:spMk id="4" creationId="{98B83D53-953A-4FAF-95F6-188A1B23075E}"/>
          </ac:spMkLst>
        </pc:spChg>
      </pc:sldChg>
    </pc:docChg>
  </pc:docChgLst>
  <pc:docChgLst>
    <pc:chgData name="Lampitt Marshall William" userId="S::lampim1@student.eit.ac.nz::9771c88c-d5ff-40de-a2b4-2f475a67e8e0" providerId="AD" clId="Web-{2A2936C9-3D63-6226-5B79-24C6FD285C35}"/>
    <pc:docChg chg="modSld">
      <pc:chgData name="Lampitt Marshall William" userId="S::lampim1@student.eit.ac.nz::9771c88c-d5ff-40de-a2b4-2f475a67e8e0" providerId="AD" clId="Web-{2A2936C9-3D63-6226-5B79-24C6FD285C35}" dt="2025-05-30T07:08:08.608" v="72"/>
      <pc:docMkLst>
        <pc:docMk/>
      </pc:docMkLst>
      <pc:sldChg chg="modSp">
        <pc:chgData name="Lampitt Marshall William" userId="S::lampim1@student.eit.ac.nz::9771c88c-d5ff-40de-a2b4-2f475a67e8e0" providerId="AD" clId="Web-{2A2936C9-3D63-6226-5B79-24C6FD285C35}" dt="2025-05-30T07:08:08.608" v="72"/>
        <pc:sldMkLst>
          <pc:docMk/>
          <pc:sldMk cId="1621142831" sldId="287"/>
        </pc:sldMkLst>
        <pc:graphicFrameChg chg="mod modGraphic">
          <ac:chgData name="Lampitt Marshall William" userId="S::lampim1@student.eit.ac.nz::9771c88c-d5ff-40de-a2b4-2f475a67e8e0" providerId="AD" clId="Web-{2A2936C9-3D63-6226-5B79-24C6FD285C35}" dt="2025-05-30T07:08:08.608" v="72"/>
          <ac:graphicFrameMkLst>
            <pc:docMk/>
            <pc:sldMk cId="1621142831" sldId="287"/>
            <ac:graphicFrameMk id="5" creationId="{303A8DD9-836C-4F66-90E1-EE1861C3F7F4}"/>
          </ac:graphicFrameMkLst>
        </pc:graphicFrameChg>
      </pc:sldChg>
      <pc:sldChg chg="modSp">
        <pc:chgData name="Lampitt Marshall William" userId="S::lampim1@student.eit.ac.nz::9771c88c-d5ff-40de-a2b4-2f475a67e8e0" providerId="AD" clId="Web-{2A2936C9-3D63-6226-5B79-24C6FD285C35}" dt="2025-05-30T07:07:32.200" v="18" actId="20577"/>
        <pc:sldMkLst>
          <pc:docMk/>
          <pc:sldMk cId="12798453" sldId="296"/>
        </pc:sldMkLst>
        <pc:spChg chg="mod">
          <ac:chgData name="Lampitt Marshall William" userId="S::lampim1@student.eit.ac.nz::9771c88c-d5ff-40de-a2b4-2f475a67e8e0" providerId="AD" clId="Web-{2A2936C9-3D63-6226-5B79-24C6FD285C35}" dt="2025-05-30T07:07:32.200" v="18" actId="20577"/>
          <ac:spMkLst>
            <pc:docMk/>
            <pc:sldMk cId="12798453" sldId="296"/>
            <ac:spMk id="3" creationId="{ADC14738-83C2-4439-8768-DF7A0F4A2CE4}"/>
          </ac:spMkLst>
        </pc:spChg>
      </pc:sldChg>
    </pc:docChg>
  </pc:docChgLst>
  <pc:docChgLst>
    <pc:chgData name="Lampitt Marshall William" userId="S::lampim1@student.eit.ac.nz::9771c88c-d5ff-40de-a2b4-2f475a67e8e0" providerId="AD" clId="Web-{18F5B028-52DA-5047-6735-D433BA51B0F3}"/>
    <pc:docChg chg="modSld">
      <pc:chgData name="Lampitt Marshall William" userId="S::lampim1@student.eit.ac.nz::9771c88c-d5ff-40de-a2b4-2f475a67e8e0" providerId="AD" clId="Web-{18F5B028-52DA-5047-6735-D433BA51B0F3}" dt="2025-05-20T21:57:13.973" v="768" actId="20577"/>
      <pc:docMkLst>
        <pc:docMk/>
      </pc:docMkLst>
      <pc:sldChg chg="modSp">
        <pc:chgData name="Lampitt Marshall William" userId="S::lampim1@student.eit.ac.nz::9771c88c-d5ff-40de-a2b4-2f475a67e8e0" providerId="AD" clId="Web-{18F5B028-52DA-5047-6735-D433BA51B0F3}" dt="2025-05-20T21:45:14.387" v="637" actId="20577"/>
        <pc:sldMkLst>
          <pc:docMk/>
          <pc:sldMk cId="4045718337" sldId="278"/>
        </pc:sldMkLst>
        <pc:spChg chg="mod">
          <ac:chgData name="Lampitt Marshall William" userId="S::lampim1@student.eit.ac.nz::9771c88c-d5ff-40de-a2b4-2f475a67e8e0" providerId="AD" clId="Web-{18F5B028-52DA-5047-6735-D433BA51B0F3}" dt="2025-05-20T21:45:14.387" v="637" actId="20577"/>
          <ac:spMkLst>
            <pc:docMk/>
            <pc:sldMk cId="4045718337" sldId="278"/>
            <ac:spMk id="9" creationId="{8D0A9E6A-2234-4B26-AAE0-CB8F461FCDB5}"/>
          </ac:spMkLst>
        </pc:spChg>
      </pc:sldChg>
      <pc:sldChg chg="addSp modSp">
        <pc:chgData name="Lampitt Marshall William" userId="S::lampim1@student.eit.ac.nz::9771c88c-d5ff-40de-a2b4-2f475a67e8e0" providerId="AD" clId="Web-{18F5B028-52DA-5047-6735-D433BA51B0F3}" dt="2025-05-20T21:24:47.485" v="83" actId="20577"/>
        <pc:sldMkLst>
          <pc:docMk/>
          <pc:sldMk cId="559108049" sldId="307"/>
        </pc:sldMkLst>
        <pc:spChg chg="add mod">
          <ac:chgData name="Lampitt Marshall William" userId="S::lampim1@student.eit.ac.nz::9771c88c-d5ff-40de-a2b4-2f475a67e8e0" providerId="AD" clId="Web-{18F5B028-52DA-5047-6735-D433BA51B0F3}" dt="2025-05-20T21:23:20.656" v="30"/>
          <ac:spMkLst>
            <pc:docMk/>
            <pc:sldMk cId="559108049" sldId="307"/>
            <ac:spMk id="3" creationId="{DB2079C1-3BD6-BFF2-AB20-DEB40D61133C}"/>
          </ac:spMkLst>
        </pc:spChg>
        <pc:spChg chg="mod">
          <ac:chgData name="Lampitt Marshall William" userId="S::lampim1@student.eit.ac.nz::9771c88c-d5ff-40de-a2b4-2f475a67e8e0" providerId="AD" clId="Web-{18F5B028-52DA-5047-6735-D433BA51B0F3}" dt="2025-05-20T21:24:47.485" v="83" actId="20577"/>
          <ac:spMkLst>
            <pc:docMk/>
            <pc:sldMk cId="559108049" sldId="307"/>
            <ac:spMk id="4" creationId="{98B83D53-953A-4FAF-95F6-188A1B23075E}"/>
          </ac:spMkLst>
        </pc:spChg>
      </pc:sldChg>
      <pc:sldChg chg="addSp delSp modSp">
        <pc:chgData name="Lampitt Marshall William" userId="S::lampim1@student.eit.ac.nz::9771c88c-d5ff-40de-a2b4-2f475a67e8e0" providerId="AD" clId="Web-{18F5B028-52DA-5047-6735-D433BA51B0F3}" dt="2025-05-20T21:47:12.748" v="698" actId="20577"/>
        <pc:sldMkLst>
          <pc:docMk/>
          <pc:sldMk cId="54585419" sldId="308"/>
        </pc:sldMkLst>
        <pc:spChg chg="add del mod">
          <ac:chgData name="Lampitt Marshall William" userId="S::lampim1@student.eit.ac.nz::9771c88c-d5ff-40de-a2b4-2f475a67e8e0" providerId="AD" clId="Web-{18F5B028-52DA-5047-6735-D433BA51B0F3}" dt="2025-05-20T21:46:38.607" v="694"/>
          <ac:spMkLst>
            <pc:docMk/>
            <pc:sldMk cId="54585419" sldId="308"/>
            <ac:spMk id="2" creationId="{194D7A00-0793-449E-BCC3-B806CB787272}"/>
          </ac:spMkLst>
        </pc:spChg>
        <pc:spChg chg="mod">
          <ac:chgData name="Lampitt Marshall William" userId="S::lampim1@student.eit.ac.nz::9771c88c-d5ff-40de-a2b4-2f475a67e8e0" providerId="AD" clId="Web-{18F5B028-52DA-5047-6735-D433BA51B0F3}" dt="2025-05-20T21:47:12.748" v="698" actId="20577"/>
          <ac:spMkLst>
            <pc:docMk/>
            <pc:sldMk cId="54585419" sldId="308"/>
            <ac:spMk id="4" creationId="{98B83D53-953A-4FAF-95F6-188A1B23075E}"/>
          </ac:spMkLst>
        </pc:spChg>
        <pc:spChg chg="add del mod">
          <ac:chgData name="Lampitt Marshall William" userId="S::lampim1@student.eit.ac.nz::9771c88c-d5ff-40de-a2b4-2f475a67e8e0" providerId="AD" clId="Web-{18F5B028-52DA-5047-6735-D433BA51B0F3}" dt="2025-05-20T21:46:38.607" v="694"/>
          <ac:spMkLst>
            <pc:docMk/>
            <pc:sldMk cId="54585419" sldId="308"/>
            <ac:spMk id="16" creationId="{B4D367B9-CDAA-C9B8-290B-916B3F338E53}"/>
          </ac:spMkLst>
        </pc:spChg>
      </pc:sldChg>
      <pc:sldChg chg="modSp">
        <pc:chgData name="Lampitt Marshall William" userId="S::lampim1@student.eit.ac.nz::9771c88c-d5ff-40de-a2b4-2f475a67e8e0" providerId="AD" clId="Web-{18F5B028-52DA-5047-6735-D433BA51B0F3}" dt="2025-05-20T21:57:13.973" v="768" actId="20577"/>
        <pc:sldMkLst>
          <pc:docMk/>
          <pc:sldMk cId="1543060926" sldId="309"/>
        </pc:sldMkLst>
        <pc:spChg chg="mod">
          <ac:chgData name="Lampitt Marshall William" userId="S::lampim1@student.eit.ac.nz::9771c88c-d5ff-40de-a2b4-2f475a67e8e0" providerId="AD" clId="Web-{18F5B028-52DA-5047-6735-D433BA51B0F3}" dt="2025-05-20T21:53:13.502" v="730" actId="20577"/>
          <ac:spMkLst>
            <pc:docMk/>
            <pc:sldMk cId="1543060926" sldId="309"/>
            <ac:spMk id="2" creationId="{194D7A00-0793-449E-BCC3-B806CB787272}"/>
          </ac:spMkLst>
        </pc:spChg>
        <pc:spChg chg="mod">
          <ac:chgData name="Lampitt Marshall William" userId="S::lampim1@student.eit.ac.nz::9771c88c-d5ff-40de-a2b4-2f475a67e8e0" providerId="AD" clId="Web-{18F5B028-52DA-5047-6735-D433BA51B0F3}" dt="2025-05-20T21:57:13.973" v="768" actId="20577"/>
          <ac:spMkLst>
            <pc:docMk/>
            <pc:sldMk cId="1543060926" sldId="309"/>
            <ac:spMk id="4" creationId="{98B83D53-953A-4FAF-95F6-188A1B23075E}"/>
          </ac:spMkLst>
        </pc:spChg>
        <pc:picChg chg="mod">
          <ac:chgData name="Lampitt Marshall William" userId="S::lampim1@student.eit.ac.nz::9771c88c-d5ff-40de-a2b4-2f475a67e8e0" providerId="AD" clId="Web-{18F5B028-52DA-5047-6735-D433BA51B0F3}" dt="2025-05-20T21:54:06.408" v="731" actId="1076"/>
          <ac:picMkLst>
            <pc:docMk/>
            <pc:sldMk cId="1543060926" sldId="309"/>
            <ac:picMk id="5" creationId="{C189DDFA-4364-D88E-A7BC-9296482C66E2}"/>
          </ac:picMkLst>
        </pc:picChg>
      </pc:sldChg>
    </pc:docChg>
  </pc:docChgLst>
  <pc:docChgLst>
    <pc:chgData name="Lampitt Marshall William" userId="S::lampim1@student.eit.ac.nz::9771c88c-d5ff-40de-a2b4-2f475a67e8e0" providerId="AD" clId="Web-{E705A345-7345-9FE7-48B5-4F54382B40C0}"/>
    <pc:docChg chg="modSld">
      <pc:chgData name="Lampitt Marshall William" userId="S::lampim1@student.eit.ac.nz::9771c88c-d5ff-40de-a2b4-2f475a67e8e0" providerId="AD" clId="Web-{E705A345-7345-9FE7-48B5-4F54382B40C0}" dt="2025-06-04T12:14:17.253" v="11" actId="20577"/>
      <pc:docMkLst>
        <pc:docMk/>
      </pc:docMkLst>
      <pc:sldChg chg="addSp delSp modSp">
        <pc:chgData name="Lampitt Marshall William" userId="S::lampim1@student.eit.ac.nz::9771c88c-d5ff-40de-a2b4-2f475a67e8e0" providerId="AD" clId="Web-{E705A345-7345-9FE7-48B5-4F54382B40C0}" dt="2025-06-04T10:23:34.188" v="7" actId="14100"/>
        <pc:sldMkLst>
          <pc:docMk/>
          <pc:sldMk cId="1041894705" sldId="299"/>
        </pc:sldMkLst>
        <pc:spChg chg="del mod">
          <ac:chgData name="Lampitt Marshall William" userId="S::lampim1@student.eit.ac.nz::9771c88c-d5ff-40de-a2b4-2f475a67e8e0" providerId="AD" clId="Web-{E705A345-7345-9FE7-48B5-4F54382B40C0}" dt="2025-06-04T10:23:23.375" v="5"/>
          <ac:spMkLst>
            <pc:docMk/>
            <pc:sldMk cId="1041894705" sldId="299"/>
            <ac:spMk id="9" creationId="{C5021E5A-11EF-45DC-AE74-178F5108F2ED}"/>
          </ac:spMkLst>
        </pc:spChg>
        <pc:picChg chg="add mod">
          <ac:chgData name="Lampitt Marshall William" userId="S::lampim1@student.eit.ac.nz::9771c88c-d5ff-40de-a2b4-2f475a67e8e0" providerId="AD" clId="Web-{E705A345-7345-9FE7-48B5-4F54382B40C0}" dt="2025-06-04T10:23:34.188" v="7" actId="14100"/>
          <ac:picMkLst>
            <pc:docMk/>
            <pc:sldMk cId="1041894705" sldId="299"/>
            <ac:picMk id="3" creationId="{2D1F0BF6-CFAD-66D9-1EB5-51D242B91EDB}"/>
          </ac:picMkLst>
        </pc:picChg>
      </pc:sldChg>
      <pc:sldChg chg="modSp">
        <pc:chgData name="Lampitt Marshall William" userId="S::lampim1@student.eit.ac.nz::9771c88c-d5ff-40de-a2b4-2f475a67e8e0" providerId="AD" clId="Web-{E705A345-7345-9FE7-48B5-4F54382B40C0}" dt="2025-06-04T12:14:17.253" v="11" actId="20577"/>
        <pc:sldMkLst>
          <pc:docMk/>
          <pc:sldMk cId="17268621" sldId="303"/>
        </pc:sldMkLst>
        <pc:spChg chg="mod">
          <ac:chgData name="Lampitt Marshall William" userId="S::lampim1@student.eit.ac.nz::9771c88c-d5ff-40de-a2b4-2f475a67e8e0" providerId="AD" clId="Web-{E705A345-7345-9FE7-48B5-4F54382B40C0}" dt="2025-06-04T12:14:17.253" v="11" actId="20577"/>
          <ac:spMkLst>
            <pc:docMk/>
            <pc:sldMk cId="17268621" sldId="303"/>
            <ac:spMk id="9" creationId="{B5E0A63A-696A-4524-9359-F95AAB009AD1}"/>
          </ac:spMkLst>
        </pc:spChg>
      </pc:sldChg>
    </pc:docChg>
  </pc:docChgLst>
  <pc:docChgLst>
    <pc:chgData name="Lampitt Marshall William" userId="S::lampim1@student.eit.ac.nz::9771c88c-d5ff-40de-a2b4-2f475a67e8e0" providerId="AD" clId="Web-{BC01CFA4-D8C2-4138-E326-1F2D16385997}"/>
    <pc:docChg chg="modSld">
      <pc:chgData name="Lampitt Marshall William" userId="S::lampim1@student.eit.ac.nz::9771c88c-d5ff-40de-a2b4-2f475a67e8e0" providerId="AD" clId="Web-{BC01CFA4-D8C2-4138-E326-1F2D16385997}" dt="2025-05-22T04:20:13.633" v="14" actId="1076"/>
      <pc:docMkLst>
        <pc:docMk/>
      </pc:docMkLst>
      <pc:sldChg chg="addSp delSp modSp">
        <pc:chgData name="Lampitt Marshall William" userId="S::lampim1@student.eit.ac.nz::9771c88c-d5ff-40de-a2b4-2f475a67e8e0" providerId="AD" clId="Web-{BC01CFA4-D8C2-4138-E326-1F2D16385997}" dt="2025-05-22T04:05:47.142" v="11" actId="1076"/>
        <pc:sldMkLst>
          <pc:docMk/>
          <pc:sldMk cId="405369674" sldId="312"/>
        </pc:sldMkLst>
        <pc:spChg chg="del">
          <ac:chgData name="Lampitt Marshall William" userId="S::lampim1@student.eit.ac.nz::9771c88c-d5ff-40de-a2b4-2f475a67e8e0" providerId="AD" clId="Web-{BC01CFA4-D8C2-4138-E326-1F2D16385997}" dt="2025-05-22T04:05:37.673" v="8"/>
          <ac:spMkLst>
            <pc:docMk/>
            <pc:sldMk cId="405369674" sldId="312"/>
            <ac:spMk id="2" creationId="{194D7A00-0793-449E-BCC3-B806CB787272}"/>
          </ac:spMkLst>
        </pc:spChg>
        <pc:spChg chg="add del mod">
          <ac:chgData name="Lampitt Marshall William" userId="S::lampim1@student.eit.ac.nz::9771c88c-d5ff-40de-a2b4-2f475a67e8e0" providerId="AD" clId="Web-{BC01CFA4-D8C2-4138-E326-1F2D16385997}" dt="2025-05-22T04:05:40.767" v="9"/>
          <ac:spMkLst>
            <pc:docMk/>
            <pc:sldMk cId="405369674" sldId="312"/>
            <ac:spMk id="5" creationId="{E68BAD65-CF26-7ED4-7886-FCC03D59B505}"/>
          </ac:spMkLst>
        </pc:spChg>
        <pc:spChg chg="mod">
          <ac:chgData name="Lampitt Marshall William" userId="S::lampim1@student.eit.ac.nz::9771c88c-d5ff-40de-a2b4-2f475a67e8e0" providerId="AD" clId="Web-{BC01CFA4-D8C2-4138-E326-1F2D16385997}" dt="2025-05-22T04:05:44.392" v="10" actId="1076"/>
          <ac:spMkLst>
            <pc:docMk/>
            <pc:sldMk cId="405369674" sldId="312"/>
            <ac:spMk id="10" creationId="{156E79D2-3EE0-4E7E-881F-C9CC3E70F420}"/>
          </ac:spMkLst>
        </pc:spChg>
        <pc:picChg chg="add mod">
          <ac:chgData name="Lampitt Marshall William" userId="S::lampim1@student.eit.ac.nz::9771c88c-d5ff-40de-a2b4-2f475a67e8e0" providerId="AD" clId="Web-{BC01CFA4-D8C2-4138-E326-1F2D16385997}" dt="2025-05-22T04:05:47.142" v="11" actId="1076"/>
          <ac:picMkLst>
            <pc:docMk/>
            <pc:sldMk cId="405369674" sldId="312"/>
            <ac:picMk id="3" creationId="{01ED5F9C-BEC0-2A82-389D-67D27E57E95E}"/>
          </ac:picMkLst>
        </pc:picChg>
      </pc:sldChg>
      <pc:sldChg chg="addSp modSp">
        <pc:chgData name="Lampitt Marshall William" userId="S::lampim1@student.eit.ac.nz::9771c88c-d5ff-40de-a2b4-2f475a67e8e0" providerId="AD" clId="Web-{BC01CFA4-D8C2-4138-E326-1F2D16385997}" dt="2025-05-22T04:20:13.633" v="14" actId="1076"/>
        <pc:sldMkLst>
          <pc:docMk/>
          <pc:sldMk cId="517365604" sldId="313"/>
        </pc:sldMkLst>
        <pc:picChg chg="add mod">
          <ac:chgData name="Lampitt Marshall William" userId="S::lampim1@student.eit.ac.nz::9771c88c-d5ff-40de-a2b4-2f475a67e8e0" providerId="AD" clId="Web-{BC01CFA4-D8C2-4138-E326-1F2D16385997}" dt="2025-05-22T04:20:13.633" v="14" actId="1076"/>
          <ac:picMkLst>
            <pc:docMk/>
            <pc:sldMk cId="517365604" sldId="313"/>
            <ac:picMk id="3" creationId="{211A1D00-3141-19B4-B070-25FB398346BA}"/>
          </ac:picMkLst>
        </pc:picChg>
      </pc:sldChg>
    </pc:docChg>
  </pc:docChgLst>
  <pc:docChgLst>
    <pc:chgData name="Lampitt Marshall William" userId="S::lampim1@student.eit.ac.nz::9771c88c-d5ff-40de-a2b4-2f475a67e8e0" providerId="AD" clId="Web-{2AF00520-931C-EC26-4EA0-979A621553B4}"/>
    <pc:docChg chg="modSld">
      <pc:chgData name="Lampitt Marshall William" userId="S::lampim1@student.eit.ac.nz::9771c88c-d5ff-40de-a2b4-2f475a67e8e0" providerId="AD" clId="Web-{2AF00520-931C-EC26-4EA0-979A621553B4}" dt="2025-06-04T20:57:03.646" v="23" actId="20577"/>
      <pc:docMkLst>
        <pc:docMk/>
      </pc:docMkLst>
      <pc:sldChg chg="modSp">
        <pc:chgData name="Lampitt Marshall William" userId="S::lampim1@student.eit.ac.nz::9771c88c-d5ff-40de-a2b4-2f475a67e8e0" providerId="AD" clId="Web-{2AF00520-931C-EC26-4EA0-979A621553B4}" dt="2025-06-04T20:57:03.646" v="23" actId="20577"/>
        <pc:sldMkLst>
          <pc:docMk/>
          <pc:sldMk cId="17268621" sldId="303"/>
        </pc:sldMkLst>
        <pc:spChg chg="mod">
          <ac:chgData name="Lampitt Marshall William" userId="S::lampim1@student.eit.ac.nz::9771c88c-d5ff-40de-a2b4-2f475a67e8e0" providerId="AD" clId="Web-{2AF00520-931C-EC26-4EA0-979A621553B4}" dt="2025-06-04T20:57:03.646" v="23" actId="20577"/>
          <ac:spMkLst>
            <pc:docMk/>
            <pc:sldMk cId="17268621" sldId="303"/>
            <ac:spMk id="9" creationId="{B5E0A63A-696A-4524-9359-F95AAB009AD1}"/>
          </ac:spMkLst>
        </pc:spChg>
      </pc:sldChg>
    </pc:docChg>
  </pc:docChgLst>
  <pc:docChgLst>
    <pc:chgData name="Lampitt Marshall William" userId="S::lampim1@student.eit.ac.nz::9771c88c-d5ff-40de-a2b4-2f475a67e8e0" providerId="AD" clId="Web-{9E731AF4-A6DD-265D-A9B3-B0935E170774}"/>
    <pc:docChg chg="modSld">
      <pc:chgData name="Lampitt Marshall William" userId="S::lampim1@student.eit.ac.nz::9771c88c-d5ff-40de-a2b4-2f475a67e8e0" providerId="AD" clId="Web-{9E731AF4-A6DD-265D-A9B3-B0935E170774}" dt="2025-05-20T02:00:21.278" v="487" actId="1076"/>
      <pc:docMkLst>
        <pc:docMk/>
      </pc:docMkLst>
      <pc:sldChg chg="modSp">
        <pc:chgData name="Lampitt Marshall William" userId="S::lampim1@student.eit.ac.nz::9771c88c-d5ff-40de-a2b4-2f475a67e8e0" providerId="AD" clId="Web-{9E731AF4-A6DD-265D-A9B3-B0935E170774}" dt="2025-05-20T00:13:30.715" v="170" actId="20577"/>
        <pc:sldMkLst>
          <pc:docMk/>
          <pc:sldMk cId="1154275715" sldId="276"/>
        </pc:sldMkLst>
        <pc:spChg chg="mod">
          <ac:chgData name="Lampitt Marshall William" userId="S::lampim1@student.eit.ac.nz::9771c88c-d5ff-40de-a2b4-2f475a67e8e0" providerId="AD" clId="Web-{9E731AF4-A6DD-265D-A9B3-B0935E170774}" dt="2025-05-20T00:13:30.715" v="170" actId="20577"/>
          <ac:spMkLst>
            <pc:docMk/>
            <pc:sldMk cId="1154275715" sldId="276"/>
            <ac:spMk id="4" creationId="{98B83D53-953A-4FAF-95F6-188A1B23075E}"/>
          </ac:spMkLst>
        </pc:spChg>
        <pc:spChg chg="mod">
          <ac:chgData name="Lampitt Marshall William" userId="S::lampim1@student.eit.ac.nz::9771c88c-d5ff-40de-a2b4-2f475a67e8e0" providerId="AD" clId="Web-{9E731AF4-A6DD-265D-A9B3-B0935E170774}" dt="2025-05-20T00:11:57.026" v="158" actId="20577"/>
          <ac:spMkLst>
            <pc:docMk/>
            <pc:sldMk cId="1154275715" sldId="276"/>
            <ac:spMk id="15" creationId="{73ED6512-6858-4552-B699-9A97FE9A4EA2}"/>
          </ac:spMkLst>
        </pc:spChg>
      </pc:sldChg>
      <pc:sldChg chg="modSp">
        <pc:chgData name="Lampitt Marshall William" userId="S::lampim1@student.eit.ac.nz::9771c88c-d5ff-40de-a2b4-2f475a67e8e0" providerId="AD" clId="Web-{9E731AF4-A6DD-265D-A9B3-B0935E170774}" dt="2025-05-20T01:09:06.238" v="323" actId="20577"/>
        <pc:sldMkLst>
          <pc:docMk/>
          <pc:sldMk cId="1698130312" sldId="279"/>
        </pc:sldMkLst>
        <pc:spChg chg="mod">
          <ac:chgData name="Lampitt Marshall William" userId="S::lampim1@student.eit.ac.nz::9771c88c-d5ff-40de-a2b4-2f475a67e8e0" providerId="AD" clId="Web-{9E731AF4-A6DD-265D-A9B3-B0935E170774}" dt="2025-05-20T01:09:06.238" v="323" actId="20577"/>
          <ac:spMkLst>
            <pc:docMk/>
            <pc:sldMk cId="1698130312" sldId="279"/>
            <ac:spMk id="3" creationId="{C7A24AF3-78A3-4EB0-A255-455BA0B79528}"/>
          </ac:spMkLst>
        </pc:spChg>
      </pc:sldChg>
      <pc:sldChg chg="modSp">
        <pc:chgData name="Lampitt Marshall William" userId="S::lampim1@student.eit.ac.nz::9771c88c-d5ff-40de-a2b4-2f475a67e8e0" providerId="AD" clId="Web-{9E731AF4-A6DD-265D-A9B3-B0935E170774}" dt="2025-05-20T01:11:19.366" v="447" actId="20577"/>
        <pc:sldMkLst>
          <pc:docMk/>
          <pc:sldMk cId="3646487021" sldId="281"/>
        </pc:sldMkLst>
        <pc:spChg chg="mod">
          <ac:chgData name="Lampitt Marshall William" userId="S::lampim1@student.eit.ac.nz::9771c88c-d5ff-40de-a2b4-2f475a67e8e0" providerId="AD" clId="Web-{9E731AF4-A6DD-265D-A9B3-B0935E170774}" dt="2025-05-20T01:11:19.366" v="447" actId="20577"/>
          <ac:spMkLst>
            <pc:docMk/>
            <pc:sldMk cId="3646487021" sldId="281"/>
            <ac:spMk id="3" creationId="{C7A24AF3-78A3-4EB0-A255-455BA0B79528}"/>
          </ac:spMkLst>
        </pc:spChg>
      </pc:sldChg>
      <pc:sldChg chg="modSp">
        <pc:chgData name="Lampitt Marshall William" userId="S::lampim1@student.eit.ac.nz::9771c88c-d5ff-40de-a2b4-2f475a67e8e0" providerId="AD" clId="Web-{9E731AF4-A6DD-265D-A9B3-B0935E170774}" dt="2025-05-20T01:10:25.021" v="413" actId="20577"/>
        <pc:sldMkLst>
          <pc:docMk/>
          <pc:sldMk cId="1738321744" sldId="291"/>
        </pc:sldMkLst>
        <pc:spChg chg="mod">
          <ac:chgData name="Lampitt Marshall William" userId="S::lampim1@student.eit.ac.nz::9771c88c-d5ff-40de-a2b4-2f475a67e8e0" providerId="AD" clId="Web-{9E731AF4-A6DD-265D-A9B3-B0935E170774}" dt="2025-05-20T01:10:25.021" v="413" actId="20577"/>
          <ac:spMkLst>
            <pc:docMk/>
            <pc:sldMk cId="1738321744" sldId="291"/>
            <ac:spMk id="2" creationId="{07B9EC2E-6AE6-48F5-AA7C-0BABD460D980}"/>
          </ac:spMkLst>
        </pc:spChg>
      </pc:sldChg>
      <pc:sldChg chg="addSp delSp modSp">
        <pc:chgData name="Lampitt Marshall William" userId="S::lampim1@student.eit.ac.nz::9771c88c-d5ff-40de-a2b4-2f475a67e8e0" providerId="AD" clId="Web-{9E731AF4-A6DD-265D-A9B3-B0935E170774}" dt="2025-05-20T02:00:21.278" v="487" actId="1076"/>
        <pc:sldMkLst>
          <pc:docMk/>
          <pc:sldMk cId="4254725361" sldId="300"/>
        </pc:sldMkLst>
        <pc:spChg chg="del">
          <ac:chgData name="Lampitt Marshall William" userId="S::lampim1@student.eit.ac.nz::9771c88c-d5ff-40de-a2b4-2f475a67e8e0" providerId="AD" clId="Web-{9E731AF4-A6DD-265D-A9B3-B0935E170774}" dt="2025-05-20T02:00:04.278" v="484"/>
          <ac:spMkLst>
            <pc:docMk/>
            <pc:sldMk cId="4254725361" sldId="300"/>
            <ac:spMk id="10" creationId="{156E79D2-3EE0-4E7E-881F-C9CC3E70F420}"/>
          </ac:spMkLst>
        </pc:spChg>
        <pc:picChg chg="add mod">
          <ac:chgData name="Lampitt Marshall William" userId="S::lampim1@student.eit.ac.nz::9771c88c-d5ff-40de-a2b4-2f475a67e8e0" providerId="AD" clId="Web-{9E731AF4-A6DD-265D-A9B3-B0935E170774}" dt="2025-05-20T02:00:21.278" v="487" actId="1076"/>
          <ac:picMkLst>
            <pc:docMk/>
            <pc:sldMk cId="4254725361" sldId="300"/>
            <ac:picMk id="3" creationId="{80DD57E4-E60D-ACE2-2D1D-ECF26826C989}"/>
          </ac:picMkLst>
        </pc:picChg>
      </pc:sldChg>
      <pc:sldChg chg="addSp delSp modSp">
        <pc:chgData name="Lampitt Marshall William" userId="S::lampim1@student.eit.ac.nz::9771c88c-d5ff-40de-a2b4-2f475a67e8e0" providerId="AD" clId="Web-{9E731AF4-A6DD-265D-A9B3-B0935E170774}" dt="2025-05-20T01:21:57.601" v="483" actId="1076"/>
        <pc:sldMkLst>
          <pc:docMk/>
          <pc:sldMk cId="54585419" sldId="308"/>
        </pc:sldMkLst>
        <pc:spChg chg="mod">
          <ac:chgData name="Lampitt Marshall William" userId="S::lampim1@student.eit.ac.nz::9771c88c-d5ff-40de-a2b4-2f475a67e8e0" providerId="AD" clId="Web-{9E731AF4-A6DD-265D-A9B3-B0935E170774}" dt="2025-05-20T01:21:44.539" v="477" actId="20577"/>
          <ac:spMkLst>
            <pc:docMk/>
            <pc:sldMk cId="54585419" sldId="308"/>
            <ac:spMk id="4" creationId="{98B83D53-953A-4FAF-95F6-188A1B23075E}"/>
          </ac:spMkLst>
        </pc:spChg>
        <pc:spChg chg="del mod">
          <ac:chgData name="Lampitt Marshall William" userId="S::lampim1@student.eit.ac.nz::9771c88c-d5ff-40de-a2b4-2f475a67e8e0" providerId="AD" clId="Web-{9E731AF4-A6DD-265D-A9B3-B0935E170774}" dt="2025-05-20T00:33:04.023" v="183"/>
          <ac:spMkLst>
            <pc:docMk/>
            <pc:sldMk cId="54585419" sldId="308"/>
            <ac:spMk id="14" creationId="{D1B2E0A8-FE17-4167-8C16-F51CD8703D27}"/>
          </ac:spMkLst>
        </pc:spChg>
        <pc:spChg chg="mod">
          <ac:chgData name="Lampitt Marshall William" userId="S::lampim1@student.eit.ac.nz::9771c88c-d5ff-40de-a2b4-2f475a67e8e0" providerId="AD" clId="Web-{9E731AF4-A6DD-265D-A9B3-B0935E170774}" dt="2025-05-20T00:36:29.885" v="204" actId="20577"/>
          <ac:spMkLst>
            <pc:docMk/>
            <pc:sldMk cId="54585419" sldId="308"/>
            <ac:spMk id="15" creationId="{73ED6512-6858-4552-B699-9A97FE9A4EA2}"/>
          </ac:spMkLst>
        </pc:spChg>
        <pc:picChg chg="add mod">
          <ac:chgData name="Lampitt Marshall William" userId="S::lampim1@student.eit.ac.nz::9771c88c-d5ff-40de-a2b4-2f475a67e8e0" providerId="AD" clId="Web-{9E731AF4-A6DD-265D-A9B3-B0935E170774}" dt="2025-05-20T01:18:49.081" v="461" actId="14100"/>
          <ac:picMkLst>
            <pc:docMk/>
            <pc:sldMk cId="54585419" sldId="308"/>
            <ac:picMk id="3" creationId="{8AD43916-9967-B349-A627-AF686D85C4FA}"/>
          </ac:picMkLst>
        </pc:picChg>
        <pc:picChg chg="add mod">
          <ac:chgData name="Lampitt Marshall William" userId="S::lampim1@student.eit.ac.nz::9771c88c-d5ff-40de-a2b4-2f475a67e8e0" providerId="AD" clId="Web-{9E731AF4-A6DD-265D-A9B3-B0935E170774}" dt="2025-05-20T01:19:52.348" v="468" actId="14100"/>
          <ac:picMkLst>
            <pc:docMk/>
            <pc:sldMk cId="54585419" sldId="308"/>
            <ac:picMk id="5" creationId="{53BF858D-8752-BF5A-0D87-224D710CBEA3}"/>
          </ac:picMkLst>
        </pc:picChg>
        <pc:picChg chg="add mod">
          <ac:chgData name="Lampitt Marshall William" userId="S::lampim1@student.eit.ac.nz::9771c88c-d5ff-40de-a2b4-2f475a67e8e0" providerId="AD" clId="Web-{9E731AF4-A6DD-265D-A9B3-B0935E170774}" dt="2025-05-20T01:19:47.192" v="467" actId="14100"/>
          <ac:picMkLst>
            <pc:docMk/>
            <pc:sldMk cId="54585419" sldId="308"/>
            <ac:picMk id="6" creationId="{ED0BDB13-A1E9-5142-554F-A7C58D3B284B}"/>
          </ac:picMkLst>
        </pc:picChg>
        <pc:picChg chg="add mod">
          <ac:chgData name="Lampitt Marshall William" userId="S::lampim1@student.eit.ac.nz::9771c88c-d5ff-40de-a2b4-2f475a67e8e0" providerId="AD" clId="Web-{9E731AF4-A6DD-265D-A9B3-B0935E170774}" dt="2025-05-20T01:21:57.601" v="483" actId="1076"/>
          <ac:picMkLst>
            <pc:docMk/>
            <pc:sldMk cId="54585419" sldId="308"/>
            <ac:picMk id="7" creationId="{2BA2B42C-DC65-EECC-EAE6-9B2702CF2AE8}"/>
          </ac:picMkLst>
        </pc:picChg>
      </pc:sldChg>
      <pc:sldChg chg="addSp delSp modSp">
        <pc:chgData name="Lampitt Marshall William" userId="S::lampim1@student.eit.ac.nz::9771c88c-d5ff-40de-a2b4-2f475a67e8e0" providerId="AD" clId="Web-{9E731AF4-A6DD-265D-A9B3-B0935E170774}" dt="2025-05-19T23:33:00.097" v="152" actId="14100"/>
        <pc:sldMkLst>
          <pc:docMk/>
          <pc:sldMk cId="1543060926" sldId="309"/>
        </pc:sldMkLst>
        <pc:spChg chg="mod">
          <ac:chgData name="Lampitt Marshall William" userId="S::lampim1@student.eit.ac.nz::9771c88c-d5ff-40de-a2b4-2f475a67e8e0" providerId="AD" clId="Web-{9E731AF4-A6DD-265D-A9B3-B0935E170774}" dt="2025-05-19T23:24:38.061" v="138" actId="20577"/>
          <ac:spMkLst>
            <pc:docMk/>
            <pc:sldMk cId="1543060926" sldId="309"/>
            <ac:spMk id="2" creationId="{194D7A00-0793-449E-BCC3-B806CB787272}"/>
          </ac:spMkLst>
        </pc:spChg>
        <pc:spChg chg="mod">
          <ac:chgData name="Lampitt Marshall William" userId="S::lampim1@student.eit.ac.nz::9771c88c-d5ff-40de-a2b4-2f475a67e8e0" providerId="AD" clId="Web-{9E731AF4-A6DD-265D-A9B3-B0935E170774}" dt="2025-05-19T23:24:03.795" v="133" actId="20577"/>
          <ac:spMkLst>
            <pc:docMk/>
            <pc:sldMk cId="1543060926" sldId="309"/>
            <ac:spMk id="4" creationId="{98B83D53-953A-4FAF-95F6-188A1B23075E}"/>
          </ac:spMkLst>
        </pc:spChg>
        <pc:spChg chg="del mod">
          <ac:chgData name="Lampitt Marshall William" userId="S::lampim1@student.eit.ac.nz::9771c88c-d5ff-40de-a2b4-2f475a67e8e0" providerId="AD" clId="Web-{9E731AF4-A6DD-265D-A9B3-B0935E170774}" dt="2025-05-19T23:24:06.436" v="135"/>
          <ac:spMkLst>
            <pc:docMk/>
            <pc:sldMk cId="1543060926" sldId="309"/>
            <ac:spMk id="14" creationId="{D1B2E0A8-FE17-4167-8C16-F51CD8703D27}"/>
          </ac:spMkLst>
        </pc:spChg>
        <pc:picChg chg="add mod modCrop">
          <ac:chgData name="Lampitt Marshall William" userId="S::lampim1@student.eit.ac.nz::9771c88c-d5ff-40de-a2b4-2f475a67e8e0" providerId="AD" clId="Web-{9E731AF4-A6DD-265D-A9B3-B0935E170774}" dt="2025-05-19T23:33:00.097" v="152" actId="14100"/>
          <ac:picMkLst>
            <pc:docMk/>
            <pc:sldMk cId="1543060926" sldId="309"/>
            <ac:picMk id="3" creationId="{3071DAA8-7DC1-41A2-C98C-941F0BD1E3C1}"/>
          </ac:picMkLst>
        </pc:picChg>
        <pc:picChg chg="add mod">
          <ac:chgData name="Lampitt Marshall William" userId="S::lampim1@student.eit.ac.nz::9771c88c-d5ff-40de-a2b4-2f475a67e8e0" providerId="AD" clId="Web-{9E731AF4-A6DD-265D-A9B3-B0935E170774}" dt="2025-05-19T23:26:28.328" v="151" actId="14100"/>
          <ac:picMkLst>
            <pc:docMk/>
            <pc:sldMk cId="1543060926" sldId="309"/>
            <ac:picMk id="5" creationId="{C189DDFA-4364-D88E-A7BC-9296482C66E2}"/>
          </ac:picMkLst>
        </pc:picChg>
        <pc:cxnChg chg="mod">
          <ac:chgData name="Lampitt Marshall William" userId="S::lampim1@student.eit.ac.nz::9771c88c-d5ff-40de-a2b4-2f475a67e8e0" providerId="AD" clId="Web-{9E731AF4-A6DD-265D-A9B3-B0935E170774}" dt="2025-05-19T23:24:35.421" v="137" actId="1076"/>
          <ac:cxnSpMkLst>
            <pc:docMk/>
            <pc:sldMk cId="1543060926" sldId="309"/>
            <ac:cxnSpMk id="10" creationId="{FD762629-E0D6-4740-82CB-B2DC89AB6EB8}"/>
          </ac:cxnSpMkLst>
        </pc:cxnChg>
      </pc:sldChg>
      <pc:sldChg chg="modSp">
        <pc:chgData name="Lampitt Marshall William" userId="S::lampim1@student.eit.ac.nz::9771c88c-d5ff-40de-a2b4-2f475a67e8e0" providerId="AD" clId="Web-{9E731AF4-A6DD-265D-A9B3-B0935E170774}" dt="2025-05-19T22:36:30.800" v="1" actId="1076"/>
        <pc:sldMkLst>
          <pc:docMk/>
          <pc:sldMk cId="1667454312" sldId="310"/>
        </pc:sldMkLst>
        <pc:spChg chg="mod">
          <ac:chgData name="Lampitt Marshall William" userId="S::lampim1@student.eit.ac.nz::9771c88c-d5ff-40de-a2b4-2f475a67e8e0" providerId="AD" clId="Web-{9E731AF4-A6DD-265D-A9B3-B0935E170774}" dt="2025-05-19T22:36:30.800" v="1" actId="1076"/>
          <ac:spMkLst>
            <pc:docMk/>
            <pc:sldMk cId="1667454312" sldId="310"/>
            <ac:spMk id="14" creationId="{D1B2E0A8-FE17-4167-8C16-F51CD8703D27}"/>
          </ac:spMkLst>
        </pc:spChg>
      </pc:sldChg>
    </pc:docChg>
  </pc:docChgLst>
  <pc:docChgLst>
    <pc:chgData name="Lampitt Marshall William" userId="S::lampim1@student.eit.ac.nz::9771c88c-d5ff-40de-a2b4-2f475a67e8e0" providerId="AD" clId="Web-{70112E26-33C1-F101-CD59-4636C2DE0B6A}"/>
    <pc:docChg chg="modSld">
      <pc:chgData name="Lampitt Marshall William" userId="S::lampim1@student.eit.ac.nz::9771c88c-d5ff-40de-a2b4-2f475a67e8e0" providerId="AD" clId="Web-{70112E26-33C1-F101-CD59-4636C2DE0B6A}" dt="2025-05-26T00:39:19.614" v="4" actId="20577"/>
      <pc:docMkLst>
        <pc:docMk/>
      </pc:docMkLst>
      <pc:sldChg chg="modSp">
        <pc:chgData name="Lampitt Marshall William" userId="S::lampim1@student.eit.ac.nz::9771c88c-d5ff-40de-a2b4-2f475a67e8e0" providerId="AD" clId="Web-{70112E26-33C1-F101-CD59-4636C2DE0B6A}" dt="2025-05-26T00:39:19.614" v="4" actId="20577"/>
        <pc:sldMkLst>
          <pc:docMk/>
          <pc:sldMk cId="4045718337" sldId="278"/>
        </pc:sldMkLst>
        <pc:spChg chg="mod">
          <ac:chgData name="Lampitt Marshall William" userId="S::lampim1@student.eit.ac.nz::9771c88c-d5ff-40de-a2b4-2f475a67e8e0" providerId="AD" clId="Web-{70112E26-33C1-F101-CD59-4636C2DE0B6A}" dt="2025-05-26T00:39:19.614" v="4" actId="20577"/>
          <ac:spMkLst>
            <pc:docMk/>
            <pc:sldMk cId="4045718337" sldId="278"/>
            <ac:spMk id="9" creationId="{8D0A9E6A-2234-4B26-AAE0-CB8F461FCDB5}"/>
          </ac:spMkLst>
        </pc:spChg>
      </pc:sldChg>
    </pc:docChg>
  </pc:docChgLst>
  <pc:docChgLst>
    <pc:chgData name="Lampitt Marshall William" userId="S::lampim1@student.eit.ac.nz::9771c88c-d5ff-40de-a2b4-2f475a67e8e0" providerId="AD" clId="Web-{8546279C-C700-6AA3-DE37-CAF0E52DA3DC}"/>
    <pc:docChg chg="modSld">
      <pc:chgData name="Lampitt Marshall William" userId="S::lampim1@student.eit.ac.nz::9771c88c-d5ff-40de-a2b4-2f475a67e8e0" providerId="AD" clId="Web-{8546279C-C700-6AA3-DE37-CAF0E52DA3DC}" dt="2025-05-26T23:52:07.335" v="669" actId="20577"/>
      <pc:docMkLst>
        <pc:docMk/>
      </pc:docMkLst>
      <pc:sldChg chg="delSp modSp">
        <pc:chgData name="Lampitt Marshall William" userId="S::lampim1@student.eit.ac.nz::9771c88c-d5ff-40de-a2b4-2f475a67e8e0" providerId="AD" clId="Web-{8546279C-C700-6AA3-DE37-CAF0E52DA3DC}" dt="2025-05-26T23:30:08.795" v="547" actId="14100"/>
        <pc:sldMkLst>
          <pc:docMk/>
          <pc:sldMk cId="1552381823" sldId="274"/>
        </pc:sldMkLst>
        <pc:spChg chg="del">
          <ac:chgData name="Lampitt Marshall William" userId="S::lampim1@student.eit.ac.nz::9771c88c-d5ff-40de-a2b4-2f475a67e8e0" providerId="AD" clId="Web-{8546279C-C700-6AA3-DE37-CAF0E52DA3DC}" dt="2025-05-26T23:30:01.857" v="544"/>
          <ac:spMkLst>
            <pc:docMk/>
            <pc:sldMk cId="1552381823" sldId="274"/>
            <ac:spMk id="8" creationId="{5EF42DA9-200F-40A7-96E9-4C937B455BD3}"/>
          </ac:spMkLst>
        </pc:spChg>
        <pc:picChg chg="mod">
          <ac:chgData name="Lampitt Marshall William" userId="S::lampim1@student.eit.ac.nz::9771c88c-d5ff-40de-a2b4-2f475a67e8e0" providerId="AD" clId="Web-{8546279C-C700-6AA3-DE37-CAF0E52DA3DC}" dt="2025-05-26T23:30:08.795" v="547" actId="14100"/>
          <ac:picMkLst>
            <pc:docMk/>
            <pc:sldMk cId="1552381823" sldId="274"/>
            <ac:picMk id="11" creationId="{E47F679E-595A-84B0-6CB4-8F33A16BE454}"/>
          </ac:picMkLst>
        </pc:picChg>
      </pc:sldChg>
      <pc:sldChg chg="modSp">
        <pc:chgData name="Lampitt Marshall William" userId="S::lampim1@student.eit.ac.nz::9771c88c-d5ff-40de-a2b4-2f475a67e8e0" providerId="AD" clId="Web-{8546279C-C700-6AA3-DE37-CAF0E52DA3DC}" dt="2025-05-26T22:08:22.045" v="387" actId="1076"/>
        <pc:sldMkLst>
          <pc:docMk/>
          <pc:sldMk cId="4254725361" sldId="300"/>
        </pc:sldMkLst>
        <pc:picChg chg="mod">
          <ac:chgData name="Lampitt Marshall William" userId="S::lampim1@student.eit.ac.nz::9771c88c-d5ff-40de-a2b4-2f475a67e8e0" providerId="AD" clId="Web-{8546279C-C700-6AA3-DE37-CAF0E52DA3DC}" dt="2025-05-26T22:08:22.045" v="387" actId="1076"/>
          <ac:picMkLst>
            <pc:docMk/>
            <pc:sldMk cId="4254725361" sldId="300"/>
            <ac:picMk id="3" creationId="{80DD57E4-E60D-ACE2-2D1D-ECF26826C989}"/>
          </ac:picMkLst>
        </pc:picChg>
      </pc:sldChg>
      <pc:sldChg chg="addSp delSp modSp">
        <pc:chgData name="Lampitt Marshall William" userId="S::lampim1@student.eit.ac.nz::9771c88c-d5ff-40de-a2b4-2f475a67e8e0" providerId="AD" clId="Web-{8546279C-C700-6AA3-DE37-CAF0E52DA3DC}" dt="2025-05-26T23:29:32.028" v="543" actId="14100"/>
        <pc:sldMkLst>
          <pc:docMk/>
          <pc:sldMk cId="1543060926" sldId="309"/>
        </pc:sldMkLst>
        <pc:spChg chg="mod">
          <ac:chgData name="Lampitt Marshall William" userId="S::lampim1@student.eit.ac.nz::9771c88c-d5ff-40de-a2b4-2f475a67e8e0" providerId="AD" clId="Web-{8546279C-C700-6AA3-DE37-CAF0E52DA3DC}" dt="2025-05-26T23:27:26.835" v="539" actId="20577"/>
          <ac:spMkLst>
            <pc:docMk/>
            <pc:sldMk cId="1543060926" sldId="309"/>
            <ac:spMk id="4" creationId="{98B83D53-953A-4FAF-95F6-188A1B23075E}"/>
          </ac:spMkLst>
        </pc:spChg>
        <pc:spChg chg="add del">
          <ac:chgData name="Lampitt Marshall William" userId="S::lampim1@student.eit.ac.nz::9771c88c-d5ff-40de-a2b4-2f475a67e8e0" providerId="AD" clId="Web-{8546279C-C700-6AA3-DE37-CAF0E52DA3DC}" dt="2025-05-26T23:26:47.739" v="521"/>
          <ac:spMkLst>
            <pc:docMk/>
            <pc:sldMk cId="1543060926" sldId="309"/>
            <ac:spMk id="6" creationId="{F6522844-8A86-38CB-6768-3624F7FA2E50}"/>
          </ac:spMkLst>
        </pc:spChg>
        <pc:spChg chg="add mod">
          <ac:chgData name="Lampitt Marshall William" userId="S::lampim1@student.eit.ac.nz::9771c88c-d5ff-40de-a2b4-2f475a67e8e0" providerId="AD" clId="Web-{8546279C-C700-6AA3-DE37-CAF0E52DA3DC}" dt="2025-05-26T23:27:38.820" v="542" actId="20577"/>
          <ac:spMkLst>
            <pc:docMk/>
            <pc:sldMk cId="1543060926" sldId="309"/>
            <ac:spMk id="7" creationId="{98F673DA-3273-7CE8-FCC6-688D41E3C7AA}"/>
          </ac:spMkLst>
        </pc:spChg>
        <pc:picChg chg="mod">
          <ac:chgData name="Lampitt Marshall William" userId="S::lampim1@student.eit.ac.nz::9771c88c-d5ff-40de-a2b4-2f475a67e8e0" providerId="AD" clId="Web-{8546279C-C700-6AA3-DE37-CAF0E52DA3DC}" dt="2025-05-26T23:29:32.028" v="543" actId="14100"/>
          <ac:picMkLst>
            <pc:docMk/>
            <pc:sldMk cId="1543060926" sldId="309"/>
            <ac:picMk id="3" creationId="{3071DAA8-7DC1-41A2-C98C-941F0BD1E3C1}"/>
          </ac:picMkLst>
        </pc:picChg>
        <pc:picChg chg="del mod">
          <ac:chgData name="Lampitt Marshall William" userId="S::lampim1@student.eit.ac.nz::9771c88c-d5ff-40de-a2b4-2f475a67e8e0" providerId="AD" clId="Web-{8546279C-C700-6AA3-DE37-CAF0E52DA3DC}" dt="2025-05-26T23:27:16.256" v="537"/>
          <ac:picMkLst>
            <pc:docMk/>
            <pc:sldMk cId="1543060926" sldId="309"/>
            <ac:picMk id="5" creationId="{C189DDFA-4364-D88E-A7BC-9296482C66E2}"/>
          </ac:picMkLst>
        </pc:picChg>
      </pc:sldChg>
      <pc:sldChg chg="modSp">
        <pc:chgData name="Lampitt Marshall William" userId="S::lampim1@student.eit.ac.nz::9771c88c-d5ff-40de-a2b4-2f475a67e8e0" providerId="AD" clId="Web-{8546279C-C700-6AA3-DE37-CAF0E52DA3DC}" dt="2025-05-26T23:52:07.335" v="669" actId="20577"/>
        <pc:sldMkLst>
          <pc:docMk/>
          <pc:sldMk cId="1667454312" sldId="310"/>
        </pc:sldMkLst>
        <pc:spChg chg="mod">
          <ac:chgData name="Lampitt Marshall William" userId="S::lampim1@student.eit.ac.nz::9771c88c-d5ff-40de-a2b4-2f475a67e8e0" providerId="AD" clId="Web-{8546279C-C700-6AA3-DE37-CAF0E52DA3DC}" dt="2025-05-26T23:47:22.390" v="570" actId="20577"/>
          <ac:spMkLst>
            <pc:docMk/>
            <pc:sldMk cId="1667454312" sldId="310"/>
            <ac:spMk id="2" creationId="{194D7A00-0793-449E-BCC3-B806CB787272}"/>
          </ac:spMkLst>
        </pc:spChg>
        <pc:spChg chg="mod">
          <ac:chgData name="Lampitt Marshall William" userId="S::lampim1@student.eit.ac.nz::9771c88c-d5ff-40de-a2b4-2f475a67e8e0" providerId="AD" clId="Web-{8546279C-C700-6AA3-DE37-CAF0E52DA3DC}" dt="2025-05-26T23:52:07.335" v="669" actId="20577"/>
          <ac:spMkLst>
            <pc:docMk/>
            <pc:sldMk cId="1667454312" sldId="310"/>
            <ac:spMk id="4" creationId="{98B83D53-953A-4FAF-95F6-188A1B23075E}"/>
          </ac:spMkLst>
        </pc:spChg>
      </pc:sldChg>
      <pc:sldChg chg="modSp">
        <pc:chgData name="Lampitt Marshall William" userId="S::lampim1@student.eit.ac.nz::9771c88c-d5ff-40de-a2b4-2f475a67e8e0" providerId="AD" clId="Web-{8546279C-C700-6AA3-DE37-CAF0E52DA3DC}" dt="2025-05-26T22:05:40.041" v="351" actId="1076"/>
        <pc:sldMkLst>
          <pc:docMk/>
          <pc:sldMk cId="2565931481" sldId="311"/>
        </pc:sldMkLst>
        <pc:picChg chg="mod">
          <ac:chgData name="Lampitt Marshall William" userId="S::lampim1@student.eit.ac.nz::9771c88c-d5ff-40de-a2b4-2f475a67e8e0" providerId="AD" clId="Web-{8546279C-C700-6AA3-DE37-CAF0E52DA3DC}" dt="2025-05-26T22:05:40.041" v="351" actId="1076"/>
          <ac:picMkLst>
            <pc:docMk/>
            <pc:sldMk cId="2565931481" sldId="311"/>
            <ac:picMk id="3" creationId="{F9C89C71-55E6-7770-B9FC-A20B3E265E77}"/>
          </ac:picMkLst>
        </pc:picChg>
      </pc:sldChg>
      <pc:sldChg chg="modSp">
        <pc:chgData name="Lampitt Marshall William" userId="S::lampim1@student.eit.ac.nz::9771c88c-d5ff-40de-a2b4-2f475a67e8e0" providerId="AD" clId="Web-{8546279C-C700-6AA3-DE37-CAF0E52DA3DC}" dt="2025-05-26T22:05:33.166" v="349" actId="1076"/>
        <pc:sldMkLst>
          <pc:docMk/>
          <pc:sldMk cId="405369674" sldId="312"/>
        </pc:sldMkLst>
        <pc:picChg chg="mod">
          <ac:chgData name="Lampitt Marshall William" userId="S::lampim1@student.eit.ac.nz::9771c88c-d5ff-40de-a2b4-2f475a67e8e0" providerId="AD" clId="Web-{8546279C-C700-6AA3-DE37-CAF0E52DA3DC}" dt="2025-05-26T22:05:33.166" v="349" actId="1076"/>
          <ac:picMkLst>
            <pc:docMk/>
            <pc:sldMk cId="405369674" sldId="312"/>
            <ac:picMk id="3" creationId="{01ED5F9C-BEC0-2A82-389D-67D27E57E95E}"/>
          </ac:picMkLst>
        </pc:picChg>
      </pc:sldChg>
      <pc:sldChg chg="modSp">
        <pc:chgData name="Lampitt Marshall William" userId="S::lampim1@student.eit.ac.nz::9771c88c-d5ff-40de-a2b4-2f475a67e8e0" providerId="AD" clId="Web-{8546279C-C700-6AA3-DE37-CAF0E52DA3DC}" dt="2025-05-26T23:51:10.584" v="659" actId="20577"/>
        <pc:sldMkLst>
          <pc:docMk/>
          <pc:sldMk cId="517365604" sldId="313"/>
        </pc:sldMkLst>
        <pc:spChg chg="mod">
          <ac:chgData name="Lampitt Marshall William" userId="S::lampim1@student.eit.ac.nz::9771c88c-d5ff-40de-a2b4-2f475a67e8e0" providerId="AD" clId="Web-{8546279C-C700-6AA3-DE37-CAF0E52DA3DC}" dt="2025-05-26T23:51:10.584" v="659" actId="20577"/>
          <ac:spMkLst>
            <pc:docMk/>
            <pc:sldMk cId="517365604" sldId="313"/>
            <ac:spMk id="4" creationId="{98B83D53-953A-4FAF-95F6-188A1B23075E}"/>
          </ac:spMkLst>
        </pc:spChg>
        <pc:spChg chg="mod">
          <ac:chgData name="Lampitt Marshall William" userId="S::lampim1@student.eit.ac.nz::9771c88c-d5ff-40de-a2b4-2f475a67e8e0" providerId="AD" clId="Web-{8546279C-C700-6AA3-DE37-CAF0E52DA3DC}" dt="2025-05-26T22:08:28.061" v="388" actId="1076"/>
          <ac:spMkLst>
            <pc:docMk/>
            <pc:sldMk cId="517365604" sldId="313"/>
            <ac:spMk id="14" creationId="{D1B2E0A8-FE17-4167-8C16-F51CD8703D27}"/>
          </ac:spMkLst>
        </pc:spChg>
        <pc:picChg chg="mod">
          <ac:chgData name="Lampitt Marshall William" userId="S::lampim1@student.eit.ac.nz::9771c88c-d5ff-40de-a2b4-2f475a67e8e0" providerId="AD" clId="Web-{8546279C-C700-6AA3-DE37-CAF0E52DA3DC}" dt="2025-05-26T22:18:00.636" v="389" actId="1076"/>
          <ac:picMkLst>
            <pc:docMk/>
            <pc:sldMk cId="517365604" sldId="313"/>
            <ac:picMk id="3" creationId="{211A1D00-3141-19B4-B070-25FB398346BA}"/>
          </ac:picMkLst>
        </pc:picChg>
      </pc:sldChg>
      <pc:sldChg chg="addSp delSp modSp">
        <pc:chgData name="Lampitt Marshall William" userId="S::lampim1@student.eit.ac.nz::9771c88c-d5ff-40de-a2b4-2f475a67e8e0" providerId="AD" clId="Web-{8546279C-C700-6AA3-DE37-CAF0E52DA3DC}" dt="2025-05-26T23:23:41.622" v="518" actId="20577"/>
        <pc:sldMkLst>
          <pc:docMk/>
          <pc:sldMk cId="89168397" sldId="315"/>
        </pc:sldMkLst>
        <pc:spChg chg="mod">
          <ac:chgData name="Lampitt Marshall William" userId="S::lampim1@student.eit.ac.nz::9771c88c-d5ff-40de-a2b4-2f475a67e8e0" providerId="AD" clId="Web-{8546279C-C700-6AA3-DE37-CAF0E52DA3DC}" dt="2025-05-26T23:23:41.622" v="518" actId="20577"/>
          <ac:spMkLst>
            <pc:docMk/>
            <pc:sldMk cId="89168397" sldId="315"/>
            <ac:spMk id="4" creationId="{98B83D53-953A-4FAF-95F6-188A1B23075E}"/>
          </ac:spMkLst>
        </pc:spChg>
        <pc:spChg chg="del">
          <ac:chgData name="Lampitt Marshall William" userId="S::lampim1@student.eit.ac.nz::9771c88c-d5ff-40de-a2b4-2f475a67e8e0" providerId="AD" clId="Web-{8546279C-C700-6AA3-DE37-CAF0E52DA3DC}" dt="2025-05-26T23:23:00.964" v="488"/>
          <ac:spMkLst>
            <pc:docMk/>
            <pc:sldMk cId="89168397" sldId="315"/>
            <ac:spMk id="14" creationId="{D1B2E0A8-FE17-4167-8C16-F51CD8703D27}"/>
          </ac:spMkLst>
        </pc:spChg>
        <pc:picChg chg="add mod">
          <ac:chgData name="Lampitt Marshall William" userId="S::lampim1@student.eit.ac.nz::9771c88c-d5ff-40de-a2b4-2f475a67e8e0" providerId="AD" clId="Web-{8546279C-C700-6AA3-DE37-CAF0E52DA3DC}" dt="2025-05-26T23:23:09.636" v="492" actId="14100"/>
          <ac:picMkLst>
            <pc:docMk/>
            <pc:sldMk cId="89168397" sldId="315"/>
            <ac:picMk id="3" creationId="{18CAA0B3-EF93-CFC5-B796-9CBBAB564176}"/>
          </ac:picMkLst>
        </pc:picChg>
        <pc:picChg chg="add mod">
          <ac:chgData name="Lampitt Marshall William" userId="S::lampim1@student.eit.ac.nz::9771c88c-d5ff-40de-a2b4-2f475a67e8e0" providerId="AD" clId="Web-{8546279C-C700-6AA3-DE37-CAF0E52DA3DC}" dt="2025-05-26T23:23:22.715" v="496" actId="14100"/>
          <ac:picMkLst>
            <pc:docMk/>
            <pc:sldMk cId="89168397" sldId="315"/>
            <ac:picMk id="5" creationId="{3B4C341B-22C8-C60B-ADFB-B3838034655F}"/>
          </ac:picMkLst>
        </pc:picChg>
      </pc:sldChg>
    </pc:docChg>
  </pc:docChgLst>
  <pc:docChgLst>
    <pc:chgData name="Lampitt Marshall William" userId="S::lampim1@student.eit.ac.nz::9771c88c-d5ff-40de-a2b4-2f475a67e8e0" providerId="AD" clId="Web-{E31F0E28-F3FD-FBB5-49CC-DC991ED7C37F}"/>
    <pc:docChg chg="modSld">
      <pc:chgData name="Lampitt Marshall William" userId="S::lampim1@student.eit.ac.nz::9771c88c-d5ff-40de-a2b4-2f475a67e8e0" providerId="AD" clId="Web-{E31F0E28-F3FD-FBB5-49CC-DC991ED7C37F}" dt="2025-05-31T23:25:42.020" v="57" actId="20577"/>
      <pc:docMkLst>
        <pc:docMk/>
      </pc:docMkLst>
      <pc:sldChg chg="addSp delSp modSp">
        <pc:chgData name="Lampitt Marshall William" userId="S::lampim1@student.eit.ac.nz::9771c88c-d5ff-40de-a2b4-2f475a67e8e0" providerId="AD" clId="Web-{E31F0E28-F3FD-FBB5-49CC-DC991ED7C37F}" dt="2025-05-31T23:25:42.020" v="57" actId="20577"/>
        <pc:sldMkLst>
          <pc:docMk/>
          <pc:sldMk cId="12798453" sldId="296"/>
        </pc:sldMkLst>
        <pc:spChg chg="add del mod">
          <ac:chgData name="Lampitt Marshall William" userId="S::lampim1@student.eit.ac.nz::9771c88c-d5ff-40de-a2b4-2f475a67e8e0" providerId="AD" clId="Web-{E31F0E28-F3FD-FBB5-49CC-DC991ED7C37F}" dt="2025-05-31T23:25:42.020" v="57" actId="20577"/>
          <ac:spMkLst>
            <pc:docMk/>
            <pc:sldMk cId="12798453" sldId="296"/>
            <ac:spMk id="3" creationId="{ADC14738-83C2-4439-8768-DF7A0F4A2CE4}"/>
          </ac:spMkLst>
        </pc:spChg>
      </pc:sldChg>
      <pc:sldChg chg="modSp">
        <pc:chgData name="Lampitt Marshall William" userId="S::lampim1@student.eit.ac.nz::9771c88c-d5ff-40de-a2b4-2f475a67e8e0" providerId="AD" clId="Web-{E31F0E28-F3FD-FBB5-49CC-DC991ED7C37F}" dt="2025-05-31T23:16:32.343" v="10" actId="20577"/>
        <pc:sldMkLst>
          <pc:docMk/>
          <pc:sldMk cId="517365604" sldId="313"/>
        </pc:sldMkLst>
        <pc:spChg chg="mod">
          <ac:chgData name="Lampitt Marshall William" userId="S::lampim1@student.eit.ac.nz::9771c88c-d5ff-40de-a2b4-2f475a67e8e0" providerId="AD" clId="Web-{E31F0E28-F3FD-FBB5-49CC-DC991ED7C37F}" dt="2025-05-31T23:16:32.343" v="10" actId="20577"/>
          <ac:spMkLst>
            <pc:docMk/>
            <pc:sldMk cId="517365604" sldId="313"/>
            <ac:spMk id="4" creationId="{98B83D53-953A-4FAF-95F6-188A1B23075E}"/>
          </ac:spMkLst>
        </pc:spChg>
      </pc:sldChg>
    </pc:docChg>
  </pc:docChgLst>
  <pc:docChgLst>
    <pc:chgData name="Lampitt Marshall William" userId="9771c88c-d5ff-40de-a2b4-2f475a67e8e0" providerId="ADAL" clId="{874209C8-CD38-40C1-8584-CCE35376FCFD}"/>
    <pc:docChg chg="undo custSel addSld delSld modSld">
      <pc:chgData name="Lampitt Marshall William" userId="9771c88c-d5ff-40de-a2b4-2f475a67e8e0" providerId="ADAL" clId="{874209C8-CD38-40C1-8584-CCE35376FCFD}" dt="2025-04-07T23:50:04.775" v="951" actId="14100"/>
      <pc:docMkLst>
        <pc:docMk/>
      </pc:docMkLst>
      <pc:sldChg chg="addSp delSp modSp mod">
        <pc:chgData name="Lampitt Marshall William" userId="9771c88c-d5ff-40de-a2b4-2f475a67e8e0" providerId="ADAL" clId="{874209C8-CD38-40C1-8584-CCE35376FCFD}" dt="2025-04-07T23:37:29.349" v="849" actId="1076"/>
        <pc:sldMkLst>
          <pc:docMk/>
          <pc:sldMk cId="1154275715" sldId="276"/>
        </pc:sldMkLst>
        <pc:spChg chg="mod">
          <ac:chgData name="Lampitt Marshall William" userId="9771c88c-d5ff-40de-a2b4-2f475a67e8e0" providerId="ADAL" clId="{874209C8-CD38-40C1-8584-CCE35376FCFD}" dt="2025-04-07T22:43:24.272" v="641" actId="20577"/>
          <ac:spMkLst>
            <pc:docMk/>
            <pc:sldMk cId="1154275715" sldId="276"/>
            <ac:spMk id="4" creationId="{98B83D53-953A-4FAF-95F6-188A1B23075E}"/>
          </ac:spMkLst>
        </pc:spChg>
        <pc:spChg chg="del mod">
          <ac:chgData name="Lampitt Marshall William" userId="9771c88c-d5ff-40de-a2b4-2f475a67e8e0" providerId="ADAL" clId="{874209C8-CD38-40C1-8584-CCE35376FCFD}" dt="2025-04-07T23:16:58.823" v="661" actId="478"/>
          <ac:spMkLst>
            <pc:docMk/>
            <pc:sldMk cId="1154275715" sldId="276"/>
            <ac:spMk id="14" creationId="{6714D964-082C-49BB-894A-F2543033F169}"/>
          </ac:spMkLst>
        </pc:spChg>
        <pc:picChg chg="add del mod">
          <ac:chgData name="Lampitt Marshall William" userId="9771c88c-d5ff-40de-a2b4-2f475a67e8e0" providerId="ADAL" clId="{874209C8-CD38-40C1-8584-CCE35376FCFD}" dt="2025-04-07T23:37:26.241" v="848" actId="478"/>
          <ac:picMkLst>
            <pc:docMk/>
            <pc:sldMk cId="1154275715" sldId="276"/>
            <ac:picMk id="5" creationId="{CA37DE23-5A01-3C31-2D9D-667CB151B8F6}"/>
          </ac:picMkLst>
        </pc:picChg>
        <pc:picChg chg="add mod">
          <ac:chgData name="Lampitt Marshall William" userId="9771c88c-d5ff-40de-a2b4-2f475a67e8e0" providerId="ADAL" clId="{874209C8-CD38-40C1-8584-CCE35376FCFD}" dt="2025-04-07T23:37:29.349" v="849" actId="1076"/>
          <ac:picMkLst>
            <pc:docMk/>
            <pc:sldMk cId="1154275715" sldId="276"/>
            <ac:picMk id="6" creationId="{6D2A3689-42F1-D4EE-8C33-B5BFCF61D744}"/>
          </ac:picMkLst>
        </pc:picChg>
      </pc:sldChg>
      <pc:sldChg chg="addSp delSp modSp mod">
        <pc:chgData name="Lampitt Marshall William" userId="9771c88c-d5ff-40de-a2b4-2f475a67e8e0" providerId="ADAL" clId="{874209C8-CD38-40C1-8584-CCE35376FCFD}" dt="2025-04-07T23:37:23.304" v="847" actId="1076"/>
        <pc:sldMkLst>
          <pc:docMk/>
          <pc:sldMk cId="279781961" sldId="305"/>
        </pc:sldMkLst>
        <pc:spChg chg="mod">
          <ac:chgData name="Lampitt Marshall William" userId="9771c88c-d5ff-40de-a2b4-2f475a67e8e0" providerId="ADAL" clId="{874209C8-CD38-40C1-8584-CCE35376FCFD}" dt="2025-04-07T22:41:51.647" v="640" actId="20577"/>
          <ac:spMkLst>
            <pc:docMk/>
            <pc:sldMk cId="279781961" sldId="305"/>
            <ac:spMk id="4" creationId="{98B83D53-953A-4FAF-95F6-188A1B23075E}"/>
          </ac:spMkLst>
        </pc:spChg>
        <pc:spChg chg="del mod">
          <ac:chgData name="Lampitt Marshall William" userId="9771c88c-d5ff-40de-a2b4-2f475a67e8e0" providerId="ADAL" clId="{874209C8-CD38-40C1-8584-CCE35376FCFD}" dt="2025-04-07T23:04:11.168" v="643" actId="478"/>
          <ac:spMkLst>
            <pc:docMk/>
            <pc:sldMk cId="279781961" sldId="305"/>
            <ac:spMk id="14" creationId="{D1B2E0A8-FE17-4167-8C16-F51CD8703D27}"/>
          </ac:spMkLst>
        </pc:spChg>
        <pc:picChg chg="add del mod">
          <ac:chgData name="Lampitt Marshall William" userId="9771c88c-d5ff-40de-a2b4-2f475a67e8e0" providerId="ADAL" clId="{874209C8-CD38-40C1-8584-CCE35376FCFD}" dt="2025-04-07T23:37:19.478" v="844" actId="478"/>
          <ac:picMkLst>
            <pc:docMk/>
            <pc:sldMk cId="279781961" sldId="305"/>
            <ac:picMk id="5" creationId="{1C7245B1-B12C-C972-5263-D7817A7AD3FB}"/>
          </ac:picMkLst>
        </pc:picChg>
        <pc:picChg chg="add del mod">
          <ac:chgData name="Lampitt Marshall William" userId="9771c88c-d5ff-40de-a2b4-2f475a67e8e0" providerId="ADAL" clId="{874209C8-CD38-40C1-8584-CCE35376FCFD}" dt="2025-04-07T23:37:16.338" v="841" actId="478"/>
          <ac:picMkLst>
            <pc:docMk/>
            <pc:sldMk cId="279781961" sldId="305"/>
            <ac:picMk id="6" creationId="{A0A19724-F2D6-72E7-D4D1-5141868906D6}"/>
          </ac:picMkLst>
        </pc:picChg>
        <pc:picChg chg="add del mod">
          <ac:chgData name="Lampitt Marshall William" userId="9771c88c-d5ff-40de-a2b4-2f475a67e8e0" providerId="ADAL" clId="{874209C8-CD38-40C1-8584-CCE35376FCFD}" dt="2025-04-07T23:37:17.916" v="843" actId="478"/>
          <ac:picMkLst>
            <pc:docMk/>
            <pc:sldMk cId="279781961" sldId="305"/>
            <ac:picMk id="7" creationId="{59A9D918-7886-6E1E-12B2-435BD79B424B}"/>
          </ac:picMkLst>
        </pc:picChg>
        <pc:picChg chg="add mod">
          <ac:chgData name="Lampitt Marshall William" userId="9771c88c-d5ff-40de-a2b4-2f475a67e8e0" providerId="ADAL" clId="{874209C8-CD38-40C1-8584-CCE35376FCFD}" dt="2025-04-07T23:37:23.304" v="847" actId="1076"/>
          <ac:picMkLst>
            <pc:docMk/>
            <pc:sldMk cId="279781961" sldId="305"/>
            <ac:picMk id="16" creationId="{72FD6726-8D98-66D5-974E-EEA224318929}"/>
          </ac:picMkLst>
        </pc:picChg>
      </pc:sldChg>
      <pc:sldChg chg="addSp delSp modSp mod">
        <pc:chgData name="Lampitt Marshall William" userId="9771c88c-d5ff-40de-a2b4-2f475a67e8e0" providerId="ADAL" clId="{874209C8-CD38-40C1-8584-CCE35376FCFD}" dt="2025-04-07T23:45:00.437" v="941" actId="20577"/>
        <pc:sldMkLst>
          <pc:docMk/>
          <pc:sldMk cId="570038089" sldId="306"/>
        </pc:sldMkLst>
        <pc:spChg chg="mod">
          <ac:chgData name="Lampitt Marshall William" userId="9771c88c-d5ff-40de-a2b4-2f475a67e8e0" providerId="ADAL" clId="{874209C8-CD38-40C1-8584-CCE35376FCFD}" dt="2025-04-07T23:45:00.437" v="941" actId="20577"/>
          <ac:spMkLst>
            <pc:docMk/>
            <pc:sldMk cId="570038089" sldId="306"/>
            <ac:spMk id="4" creationId="{98B83D53-953A-4FAF-95F6-188A1B23075E}"/>
          </ac:spMkLst>
        </pc:spChg>
        <pc:spChg chg="del mod">
          <ac:chgData name="Lampitt Marshall William" userId="9771c88c-d5ff-40de-a2b4-2f475a67e8e0" providerId="ADAL" clId="{874209C8-CD38-40C1-8584-CCE35376FCFD}" dt="2025-04-07T23:39:06.541" v="855" actId="478"/>
          <ac:spMkLst>
            <pc:docMk/>
            <pc:sldMk cId="570038089" sldId="306"/>
            <ac:spMk id="14" creationId="{D1B2E0A8-FE17-4167-8C16-F51CD8703D27}"/>
          </ac:spMkLst>
        </pc:spChg>
        <pc:picChg chg="add mod">
          <ac:chgData name="Lampitt Marshall William" userId="9771c88c-d5ff-40de-a2b4-2f475a67e8e0" providerId="ADAL" clId="{874209C8-CD38-40C1-8584-CCE35376FCFD}" dt="2025-04-07T23:39:19.344" v="860" actId="14100"/>
          <ac:picMkLst>
            <pc:docMk/>
            <pc:sldMk cId="570038089" sldId="306"/>
            <ac:picMk id="5" creationId="{7D50DED0-A10C-6C46-1AF9-011D8B955A49}"/>
          </ac:picMkLst>
        </pc:picChg>
      </pc:sldChg>
      <pc:sldChg chg="addSp delSp modSp mod">
        <pc:chgData name="Lampitt Marshall William" userId="9771c88c-d5ff-40de-a2b4-2f475a67e8e0" providerId="ADAL" clId="{874209C8-CD38-40C1-8584-CCE35376FCFD}" dt="2025-04-07T23:50:04.775" v="951" actId="14100"/>
        <pc:sldMkLst>
          <pc:docMk/>
          <pc:sldMk cId="559108049" sldId="307"/>
        </pc:sldMkLst>
        <pc:spChg chg="mod">
          <ac:chgData name="Lampitt Marshall William" userId="9771c88c-d5ff-40de-a2b4-2f475a67e8e0" providerId="ADAL" clId="{874209C8-CD38-40C1-8584-CCE35376FCFD}" dt="2025-04-07T23:43:30.903" v="925" actId="20577"/>
          <ac:spMkLst>
            <pc:docMk/>
            <pc:sldMk cId="559108049" sldId="307"/>
            <ac:spMk id="4" creationId="{98B83D53-953A-4FAF-95F6-188A1B23075E}"/>
          </ac:spMkLst>
        </pc:spChg>
        <pc:spChg chg="add del mod">
          <ac:chgData name="Lampitt Marshall William" userId="9771c88c-d5ff-40de-a2b4-2f475a67e8e0" providerId="ADAL" clId="{874209C8-CD38-40C1-8584-CCE35376FCFD}" dt="2025-04-07T23:49:53.042" v="947" actId="478"/>
          <ac:spMkLst>
            <pc:docMk/>
            <pc:sldMk cId="559108049" sldId="307"/>
            <ac:spMk id="14" creationId="{D1B2E0A8-FE17-4167-8C16-F51CD8703D27}"/>
          </ac:spMkLst>
        </pc:spChg>
        <pc:picChg chg="add mod">
          <ac:chgData name="Lampitt Marshall William" userId="9771c88c-d5ff-40de-a2b4-2f475a67e8e0" providerId="ADAL" clId="{874209C8-CD38-40C1-8584-CCE35376FCFD}" dt="2025-04-07T23:43:33.304" v="930" actId="14100"/>
          <ac:picMkLst>
            <pc:docMk/>
            <pc:sldMk cId="559108049" sldId="307"/>
            <ac:picMk id="5" creationId="{9BC3126A-4035-0B14-CD79-E87284FB53AB}"/>
          </ac:picMkLst>
        </pc:picChg>
        <pc:picChg chg="add mod">
          <ac:chgData name="Lampitt Marshall William" userId="9771c88c-d5ff-40de-a2b4-2f475a67e8e0" providerId="ADAL" clId="{874209C8-CD38-40C1-8584-CCE35376FCFD}" dt="2025-04-07T23:50:04.775" v="951" actId="14100"/>
          <ac:picMkLst>
            <pc:docMk/>
            <pc:sldMk cId="559108049" sldId="307"/>
            <ac:picMk id="7" creationId="{951F0B2A-E58A-942C-6145-A03D0A1B8E8C}"/>
          </ac:picMkLst>
        </pc:picChg>
      </pc:sldChg>
      <pc:sldChg chg="new del">
        <pc:chgData name="Lampitt Marshall William" userId="9771c88c-d5ff-40de-a2b4-2f475a67e8e0" providerId="ADAL" clId="{874209C8-CD38-40C1-8584-CCE35376FCFD}" dt="2025-04-07T23:32:09.774" v="777" actId="680"/>
        <pc:sldMkLst>
          <pc:docMk/>
          <pc:sldMk cId="2281463324" sldId="316"/>
        </pc:sldMkLst>
      </pc:sldChg>
    </pc:docChg>
  </pc:docChgLst>
  <pc:docChgLst>
    <pc:chgData name="Lampitt Marshall William" userId="S::lampim1@student.eit.ac.nz::9771c88c-d5ff-40de-a2b4-2f475a67e8e0" providerId="AD" clId="Web-{1EDED71A-08D2-C49C-761F-B9B69BCD8D67}"/>
    <pc:docChg chg="modSld">
      <pc:chgData name="Lampitt Marshall William" userId="S::lampim1@student.eit.ac.nz::9771c88c-d5ff-40de-a2b4-2f475a67e8e0" providerId="AD" clId="Web-{1EDED71A-08D2-C49C-761F-B9B69BCD8D67}" dt="2025-05-23T01:41:43.347" v="39" actId="1076"/>
      <pc:docMkLst>
        <pc:docMk/>
      </pc:docMkLst>
      <pc:sldChg chg="modSp">
        <pc:chgData name="Lampitt Marshall William" userId="S::lampim1@student.eit.ac.nz::9771c88c-d5ff-40de-a2b4-2f475a67e8e0" providerId="AD" clId="Web-{1EDED71A-08D2-C49C-761F-B9B69BCD8D67}" dt="2025-05-23T00:28:42.456" v="0" actId="1076"/>
        <pc:sldMkLst>
          <pc:docMk/>
          <pc:sldMk cId="1543060926" sldId="309"/>
        </pc:sldMkLst>
        <pc:picChg chg="mod">
          <ac:chgData name="Lampitt Marshall William" userId="S::lampim1@student.eit.ac.nz::9771c88c-d5ff-40de-a2b4-2f475a67e8e0" providerId="AD" clId="Web-{1EDED71A-08D2-C49C-761F-B9B69BCD8D67}" dt="2025-05-23T00:28:42.456" v="0" actId="1076"/>
          <ac:picMkLst>
            <pc:docMk/>
            <pc:sldMk cId="1543060926" sldId="309"/>
            <ac:picMk id="5" creationId="{C189DDFA-4364-D88E-A7BC-9296482C66E2}"/>
          </ac:picMkLst>
        </pc:picChg>
      </pc:sldChg>
      <pc:sldChg chg="addSp modSp">
        <pc:chgData name="Lampitt Marshall William" userId="S::lampim1@student.eit.ac.nz::9771c88c-d5ff-40de-a2b4-2f475a67e8e0" providerId="AD" clId="Web-{1EDED71A-08D2-C49C-761F-B9B69BCD8D67}" dt="2025-05-23T01:36:42.526" v="36" actId="14100"/>
        <pc:sldMkLst>
          <pc:docMk/>
          <pc:sldMk cId="2565931481" sldId="311"/>
        </pc:sldMkLst>
        <pc:spChg chg="mod">
          <ac:chgData name="Lampitt Marshall William" userId="S::lampim1@student.eit.ac.nz::9771c88c-d5ff-40de-a2b4-2f475a67e8e0" providerId="AD" clId="Web-{1EDED71A-08D2-C49C-761F-B9B69BCD8D67}" dt="2025-05-23T00:38:47.759" v="15" actId="20577"/>
          <ac:spMkLst>
            <pc:docMk/>
            <pc:sldMk cId="2565931481" sldId="311"/>
            <ac:spMk id="2" creationId="{194D7A00-0793-449E-BCC3-B806CB787272}"/>
          </ac:spMkLst>
        </pc:spChg>
        <pc:spChg chg="mod">
          <ac:chgData name="Lampitt Marshall William" userId="S::lampim1@student.eit.ac.nz::9771c88c-d5ff-40de-a2b4-2f475a67e8e0" providerId="AD" clId="Web-{1EDED71A-08D2-C49C-761F-B9B69BCD8D67}" dt="2025-05-23T01:36:03.635" v="25" actId="1076"/>
          <ac:spMkLst>
            <pc:docMk/>
            <pc:sldMk cId="2565931481" sldId="311"/>
            <ac:spMk id="10" creationId="{156E79D2-3EE0-4E7E-881F-C9CC3E70F420}"/>
          </ac:spMkLst>
        </pc:spChg>
        <pc:picChg chg="add mod">
          <ac:chgData name="Lampitt Marshall William" userId="S::lampim1@student.eit.ac.nz::9771c88c-d5ff-40de-a2b4-2f475a67e8e0" providerId="AD" clId="Web-{1EDED71A-08D2-C49C-761F-B9B69BCD8D67}" dt="2025-05-23T01:36:29.104" v="33" actId="14100"/>
          <ac:picMkLst>
            <pc:docMk/>
            <pc:sldMk cId="2565931481" sldId="311"/>
            <ac:picMk id="3" creationId="{F9C89C71-55E6-7770-B9FC-A20B3E265E77}"/>
          </ac:picMkLst>
        </pc:picChg>
        <pc:picChg chg="add mod">
          <ac:chgData name="Lampitt Marshall William" userId="S::lampim1@student.eit.ac.nz::9771c88c-d5ff-40de-a2b4-2f475a67e8e0" providerId="AD" clId="Web-{1EDED71A-08D2-C49C-761F-B9B69BCD8D67}" dt="2025-05-23T01:36:42.526" v="36" actId="14100"/>
          <ac:picMkLst>
            <pc:docMk/>
            <pc:sldMk cId="2565931481" sldId="311"/>
            <ac:picMk id="4" creationId="{A878DD39-746F-2D1F-9BFE-3B16BC6669AA}"/>
          </ac:picMkLst>
        </pc:picChg>
      </pc:sldChg>
      <pc:sldChg chg="modSp">
        <pc:chgData name="Lampitt Marshall William" userId="S::lampim1@student.eit.ac.nz::9771c88c-d5ff-40de-a2b4-2f475a67e8e0" providerId="AD" clId="Web-{1EDED71A-08D2-C49C-761F-B9B69BCD8D67}" dt="2025-05-23T01:41:43.347" v="39" actId="1076"/>
        <pc:sldMkLst>
          <pc:docMk/>
          <pc:sldMk cId="517365604" sldId="313"/>
        </pc:sldMkLst>
        <pc:spChg chg="mod">
          <ac:chgData name="Lampitt Marshall William" userId="S::lampim1@student.eit.ac.nz::9771c88c-d5ff-40de-a2b4-2f475a67e8e0" providerId="AD" clId="Web-{1EDED71A-08D2-C49C-761F-B9B69BCD8D67}" dt="2025-05-23T01:41:43.347" v="39" actId="1076"/>
          <ac:spMkLst>
            <pc:docMk/>
            <pc:sldMk cId="517365604" sldId="313"/>
            <ac:spMk id="14" creationId="{D1B2E0A8-FE17-4167-8C16-F51CD8703D27}"/>
          </ac:spMkLst>
        </pc:spChg>
        <pc:picChg chg="mod">
          <ac:chgData name="Lampitt Marshall William" userId="S::lampim1@student.eit.ac.nz::9771c88c-d5ff-40de-a2b4-2f475a67e8e0" providerId="AD" clId="Web-{1EDED71A-08D2-C49C-761F-B9B69BCD8D67}" dt="2025-05-23T01:41:39.566" v="38" actId="1076"/>
          <ac:picMkLst>
            <pc:docMk/>
            <pc:sldMk cId="517365604" sldId="313"/>
            <ac:picMk id="3" creationId="{211A1D00-3141-19B4-B070-25FB398346BA}"/>
          </ac:picMkLst>
        </pc:picChg>
      </pc:sldChg>
    </pc:docChg>
  </pc:docChgLst>
  <pc:docChgLst>
    <pc:chgData name="Lampitt Marshall William" userId="S::lampim1@student.eit.ac.nz::9771c88c-d5ff-40de-a2b4-2f475a67e8e0" providerId="AD" clId="Web-{24B201B7-B2E0-C3FE-8899-0C754FDFFBD3}"/>
    <pc:docChg chg="modSld">
      <pc:chgData name="Lampitt Marshall William" userId="S::lampim1@student.eit.ac.nz::9771c88c-d5ff-40de-a2b4-2f475a67e8e0" providerId="AD" clId="Web-{24B201B7-B2E0-C3FE-8899-0C754FDFFBD3}" dt="2025-05-12T23:32:08.062" v="373" actId="20577"/>
      <pc:docMkLst>
        <pc:docMk/>
      </pc:docMkLst>
      <pc:sldChg chg="modSp">
        <pc:chgData name="Lampitt Marshall William" userId="S::lampim1@student.eit.ac.nz::9771c88c-d5ff-40de-a2b4-2f475a67e8e0" providerId="AD" clId="Web-{24B201B7-B2E0-C3FE-8899-0C754FDFFBD3}" dt="2025-05-12T23:32:07.499" v="371" actId="20577"/>
        <pc:sldMkLst>
          <pc:docMk/>
          <pc:sldMk cId="1041894705" sldId="299"/>
        </pc:sldMkLst>
        <pc:spChg chg="mod">
          <ac:chgData name="Lampitt Marshall William" userId="S::lampim1@student.eit.ac.nz::9771c88c-d5ff-40de-a2b4-2f475a67e8e0" providerId="AD" clId="Web-{24B201B7-B2E0-C3FE-8899-0C754FDFFBD3}" dt="2025-05-12T23:32:07.499" v="371" actId="20577"/>
          <ac:spMkLst>
            <pc:docMk/>
            <pc:sldMk cId="1041894705" sldId="299"/>
            <ac:spMk id="9" creationId="{C5021E5A-11EF-45DC-AE74-178F5108F2ED}"/>
          </ac:spMkLst>
        </pc:spChg>
      </pc:sldChg>
      <pc:sldChg chg="modSp">
        <pc:chgData name="Lampitt Marshall William" userId="S::lampim1@student.eit.ac.nz::9771c88c-d5ff-40de-a2b4-2f475a67e8e0" providerId="AD" clId="Web-{24B201B7-B2E0-C3FE-8899-0C754FDFFBD3}" dt="2025-05-12T23:16:28.768" v="108" actId="20577"/>
        <pc:sldMkLst>
          <pc:docMk/>
          <pc:sldMk cId="54585419" sldId="308"/>
        </pc:sldMkLst>
        <pc:spChg chg="mod">
          <ac:chgData name="Lampitt Marshall William" userId="S::lampim1@student.eit.ac.nz::9771c88c-d5ff-40de-a2b4-2f475a67e8e0" providerId="AD" clId="Web-{24B201B7-B2E0-C3FE-8899-0C754FDFFBD3}" dt="2025-05-12T23:16:28.768" v="108" actId="20577"/>
          <ac:spMkLst>
            <pc:docMk/>
            <pc:sldMk cId="54585419" sldId="308"/>
            <ac:spMk id="4" creationId="{98B83D53-953A-4FAF-95F6-188A1B23075E}"/>
          </ac:spMkLst>
        </pc:spChg>
      </pc:sldChg>
      <pc:sldChg chg="modSp">
        <pc:chgData name="Lampitt Marshall William" userId="S::lampim1@student.eit.ac.nz::9771c88c-d5ff-40de-a2b4-2f475a67e8e0" providerId="AD" clId="Web-{24B201B7-B2E0-C3FE-8899-0C754FDFFBD3}" dt="2025-05-12T23:27:11.037" v="301" actId="20577"/>
        <pc:sldMkLst>
          <pc:docMk/>
          <pc:sldMk cId="1543060926" sldId="309"/>
        </pc:sldMkLst>
        <pc:spChg chg="mod">
          <ac:chgData name="Lampitt Marshall William" userId="S::lampim1@student.eit.ac.nz::9771c88c-d5ff-40de-a2b4-2f475a67e8e0" providerId="AD" clId="Web-{24B201B7-B2E0-C3FE-8899-0C754FDFFBD3}" dt="2025-05-12T23:27:11.037" v="301" actId="20577"/>
          <ac:spMkLst>
            <pc:docMk/>
            <pc:sldMk cId="1543060926" sldId="309"/>
            <ac:spMk id="4" creationId="{98B83D53-953A-4FAF-95F6-188A1B23075E}"/>
          </ac:spMkLst>
        </pc:spChg>
      </pc:sldChg>
      <pc:sldChg chg="modSp">
        <pc:chgData name="Lampitt Marshall William" userId="S::lampim1@student.eit.ac.nz::9771c88c-d5ff-40de-a2b4-2f475a67e8e0" providerId="AD" clId="Web-{24B201B7-B2E0-C3FE-8899-0C754FDFFBD3}" dt="2025-05-12T23:32:08.062" v="373" actId="20577"/>
        <pc:sldMkLst>
          <pc:docMk/>
          <pc:sldMk cId="1667454312" sldId="310"/>
        </pc:sldMkLst>
        <pc:spChg chg="mod">
          <ac:chgData name="Lampitt Marshall William" userId="S::lampim1@student.eit.ac.nz::9771c88c-d5ff-40de-a2b4-2f475a67e8e0" providerId="AD" clId="Web-{24B201B7-B2E0-C3FE-8899-0C754FDFFBD3}" dt="2025-05-12T23:32:08.062" v="373" actId="20577"/>
          <ac:spMkLst>
            <pc:docMk/>
            <pc:sldMk cId="1667454312" sldId="310"/>
            <ac:spMk id="4" creationId="{98B83D53-953A-4FAF-95F6-188A1B23075E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757B13B4-019C-42EC-9BEE-3D7CD592DD1E}" type="datetimeFigureOut">
              <a:rPr lang="en-NZ" smtClean="0"/>
              <a:t>4/06/2025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1A88C8-3CDC-43F1-A302-2D40EEDF2801}" type="slidenum">
              <a:rPr lang="en-NZ" smtClean="0"/>
              <a:t>‹#›</a:t>
            </a:fld>
            <a:endParaRPr lang="en-NZ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4879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B13B4-019C-42EC-9BEE-3D7CD592DD1E}" type="datetimeFigureOut">
              <a:rPr lang="en-NZ" smtClean="0"/>
              <a:t>4/06/2025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1A88C8-3CDC-43F1-A302-2D40EEDF280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503514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0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B13B4-019C-42EC-9BEE-3D7CD592DD1E}" type="datetimeFigureOut">
              <a:rPr lang="en-NZ" smtClean="0"/>
              <a:t>4/06/2025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1A88C8-3CDC-43F1-A302-2D40EEDF2801}" type="slidenum">
              <a:rPr lang="en-NZ" smtClean="0"/>
              <a:t>‹#›</a:t>
            </a:fld>
            <a:endParaRPr lang="en-NZ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84130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B13B4-019C-42EC-9BEE-3D7CD592DD1E}" type="datetimeFigureOut">
              <a:rPr lang="en-NZ" smtClean="0"/>
              <a:t>4/06/2025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1A88C8-3CDC-43F1-A302-2D40EEDF280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9051915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B13B4-019C-42EC-9BEE-3D7CD592DD1E}" type="datetimeFigureOut">
              <a:rPr lang="en-NZ" smtClean="0"/>
              <a:t>4/06/2025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1A88C8-3CDC-43F1-A302-2D40EEDF2801}" type="slidenum">
              <a:rPr lang="en-NZ" smtClean="0"/>
              <a:t>‹#›</a:t>
            </a:fld>
            <a:endParaRPr lang="en-NZ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60934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8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B13B4-019C-42EC-9BEE-3D7CD592DD1E}" type="datetimeFigureOut">
              <a:rPr lang="en-NZ" smtClean="0"/>
              <a:t>4/06/2025</a:t>
            </a:fld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1A88C8-3CDC-43F1-A302-2D40EEDF280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6959603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 lIns="45720" rIns="4572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89320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89320" y="2967788"/>
            <a:ext cx="4754880" cy="3341572"/>
          </a:xfrm>
        </p:spPr>
        <p:txBody>
          <a:bodyPr lIns="45720" rIns="4572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B13B4-019C-42EC-9BEE-3D7CD592DD1E}" type="datetimeFigureOut">
              <a:rPr lang="en-NZ" smtClean="0"/>
              <a:t>4/06/2025</a:t>
            </a:fld>
            <a:endParaRPr lang="en-NZ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1A88C8-3CDC-43F1-A302-2D40EEDF280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39038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B13B4-019C-42EC-9BEE-3D7CD592DD1E}" type="datetimeFigureOut">
              <a:rPr lang="en-NZ" smtClean="0"/>
              <a:t>4/06/2025</a:t>
            </a:fld>
            <a:endParaRPr lang="en-N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1A88C8-3CDC-43F1-A302-2D40EEDF280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7332753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B13B4-019C-42EC-9BEE-3D7CD592DD1E}" type="datetimeFigureOut">
              <a:rPr lang="en-NZ" smtClean="0"/>
              <a:t>4/06/2025</a:t>
            </a:fld>
            <a:endParaRPr lang="en-NZ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1A88C8-3CDC-43F1-A302-2D40EEDF280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4843680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B13B4-019C-42EC-9BEE-3D7CD592DD1E}" type="datetimeFigureOut">
              <a:rPr lang="en-NZ" smtClean="0"/>
              <a:t>4/06/2025</a:t>
            </a:fld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1A88C8-3CDC-43F1-A302-2D40EEDF280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8714919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B13B4-019C-42EC-9BEE-3D7CD592DD1E}" type="datetimeFigureOut">
              <a:rPr lang="en-NZ" smtClean="0"/>
              <a:t>4/06/2025</a:t>
            </a:fld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1A88C8-3CDC-43F1-A302-2D40EEDF2801}" type="slidenum">
              <a:rPr lang="en-NZ" smtClean="0"/>
              <a:t>‹#›</a:t>
            </a:fld>
            <a:endParaRPr lang="en-NZ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3610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1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8" y="6470704"/>
            <a:ext cx="215414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fld id="{757B13B4-019C-42EC-9BEE-3D7CD592DD1E}" type="datetimeFigureOut">
              <a:rPr lang="en-NZ" smtClean="0"/>
              <a:t>4/06/2025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8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4" y="6470704"/>
            <a:ext cx="973666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fld id="{C71A88C8-3CDC-43F1-A302-2D40EEDF2801}" type="slidenum">
              <a:rPr lang="en-NZ" smtClean="0"/>
              <a:t>‹#›</a:t>
            </a:fld>
            <a:endParaRPr lang="en-NZ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74317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47" r:id="rId1"/>
    <p:sldLayoutId id="2147484148" r:id="rId2"/>
    <p:sldLayoutId id="2147484149" r:id="rId3"/>
    <p:sldLayoutId id="2147484150" r:id="rId4"/>
    <p:sldLayoutId id="2147484151" r:id="rId5"/>
    <p:sldLayoutId id="2147484152" r:id="rId6"/>
    <p:sldLayoutId id="2147484153" r:id="rId7"/>
    <p:sldLayoutId id="2147484154" r:id="rId8"/>
    <p:sldLayoutId id="2147484155" r:id="rId9"/>
    <p:sldLayoutId id="2147484156" r:id="rId10"/>
    <p:sldLayoutId id="2147484157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0000"/>
              <a:lumOff val="10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thenest.unitec.ac.nz/TheNestWP/wp-content/uploads/2020/07/Student-Disciplinary-Statute-FINAL-Feb-2020.pdf" TargetMode="External"/><Relationship Id="rId2" Type="http://schemas.openxmlformats.org/officeDocument/2006/relationships/hyperlink" Target="https://thenest.unitec.ac.nz/TheNestWP/wp-content/uploads/2019/05/2013-09-10-Academic-Integrity-Policy.pdf" TargetMode="Externa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8B35B38-2C07-4A9D-81C2-D19798D274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8987492"/>
              </p:ext>
            </p:extLst>
          </p:nvPr>
        </p:nvGraphicFramePr>
        <p:xfrm>
          <a:off x="2618123" y="313695"/>
          <a:ext cx="5725160" cy="1153351"/>
        </p:xfrm>
        <a:graphic>
          <a:graphicData uri="http://schemas.openxmlformats.org/drawingml/2006/table">
            <a:tbl>
              <a:tblPr firstRow="1" firstCol="1" bandRow="1">
                <a:tableStyleId>{5FD0F851-EC5A-4D38-B0AD-8093EC10F338}</a:tableStyleId>
              </a:tblPr>
              <a:tblGrid>
                <a:gridCol w="1339215">
                  <a:extLst>
                    <a:ext uri="{9D8B030D-6E8A-4147-A177-3AD203B41FA5}">
                      <a16:colId xmlns:a16="http://schemas.microsoft.com/office/drawing/2014/main" val="3192673609"/>
                    </a:ext>
                  </a:extLst>
                </a:gridCol>
                <a:gridCol w="3104515">
                  <a:extLst>
                    <a:ext uri="{9D8B030D-6E8A-4147-A177-3AD203B41FA5}">
                      <a16:colId xmlns:a16="http://schemas.microsoft.com/office/drawing/2014/main" val="2411866709"/>
                    </a:ext>
                  </a:extLst>
                </a:gridCol>
                <a:gridCol w="1281430">
                  <a:extLst>
                    <a:ext uri="{9D8B030D-6E8A-4147-A177-3AD203B41FA5}">
                      <a16:colId xmlns:a16="http://schemas.microsoft.com/office/drawing/2014/main" val="1354433955"/>
                    </a:ext>
                  </a:extLst>
                </a:gridCol>
              </a:tblGrid>
              <a:tr h="0">
                <a:tc gridSpan="3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600" dirty="0">
                          <a:effectLst/>
                        </a:rPr>
                        <a:t>New Zealand Certificate in IT Essentials</a:t>
                      </a:r>
                      <a:endParaRPr lang="en-NZ" sz="1100" dirty="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 dirty="0">
                          <a:effectLst/>
                        </a:rPr>
                        <a:t> </a:t>
                      </a:r>
                      <a:endParaRPr lang="en-NZ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N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NZ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41831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>
                          <a:effectLst/>
                        </a:rPr>
                        <a:t>Course No: 4601</a:t>
                      </a:r>
                      <a:endParaRPr lang="en-NZ" sz="110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>
                          <a:effectLst/>
                        </a:rPr>
                        <a:t> 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>
                          <a:effectLst/>
                        </a:rPr>
                        <a:t>Information Technology Foundations</a:t>
                      </a:r>
                      <a:endParaRPr lang="en-NZ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 dirty="0">
                          <a:effectLst/>
                        </a:rPr>
                        <a:t>Level: 4</a:t>
                      </a:r>
                      <a:endParaRPr lang="en-NZ" sz="11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 dirty="0">
                          <a:effectLst/>
                        </a:rPr>
                        <a:t>Credits: 15</a:t>
                      </a:r>
                      <a:endParaRPr lang="en-NZ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71572872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9738316-495A-402C-877F-5852020E2E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7094181"/>
              </p:ext>
            </p:extLst>
          </p:nvPr>
        </p:nvGraphicFramePr>
        <p:xfrm>
          <a:off x="2361265" y="1759164"/>
          <a:ext cx="6238875" cy="1338645"/>
        </p:xfrm>
        <a:graphic>
          <a:graphicData uri="http://schemas.openxmlformats.org/drawingml/2006/table">
            <a:tbl>
              <a:tblPr firstRow="1" firstCol="1" bandRow="1">
                <a:tableStyleId>{22838BEF-8BB2-4498-84A7-C5851F593DF1}</a:tableStyleId>
              </a:tblPr>
              <a:tblGrid>
                <a:gridCol w="3119120">
                  <a:extLst>
                    <a:ext uri="{9D8B030D-6E8A-4147-A177-3AD203B41FA5}">
                      <a16:colId xmlns:a16="http://schemas.microsoft.com/office/drawing/2014/main" val="865455035"/>
                    </a:ext>
                  </a:extLst>
                </a:gridCol>
                <a:gridCol w="3119755">
                  <a:extLst>
                    <a:ext uri="{9D8B030D-6E8A-4147-A177-3AD203B41FA5}">
                      <a16:colId xmlns:a16="http://schemas.microsoft.com/office/drawing/2014/main" val="389539316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 dirty="0">
                          <a:effectLst/>
                        </a:rPr>
                        <a:t> </a:t>
                      </a:r>
                      <a:endParaRPr lang="en-NZ" sz="11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 dirty="0">
                          <a:effectLst/>
                        </a:rPr>
                        <a:t>Student Name:</a:t>
                      </a:r>
                      <a:endParaRPr lang="en-NZ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 dirty="0">
                          <a:effectLst/>
                        </a:rPr>
                        <a:t> </a:t>
                      </a:r>
                      <a:endParaRPr lang="en-NZ" sz="11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 dirty="0">
                          <a:effectLst/>
                        </a:rPr>
                        <a:t>Student ID:</a:t>
                      </a:r>
                      <a:endParaRPr lang="en-NZ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98619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 dirty="0">
                          <a:effectLst/>
                        </a:rPr>
                        <a:t> </a:t>
                      </a:r>
                      <a:endParaRPr lang="en-NZ" sz="11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 dirty="0">
                          <a:effectLst/>
                        </a:rPr>
                        <a:t>Assessment Type: </a:t>
                      </a:r>
                      <a:r>
                        <a:rPr lang="en-NZ" sz="1400" b="0" dirty="0">
                          <a:effectLst/>
                        </a:rPr>
                        <a:t>Practical Assignment</a:t>
                      </a:r>
                      <a:endParaRPr lang="en-NZ" sz="11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 dirty="0">
                          <a:effectLst/>
                        </a:rPr>
                        <a:t> </a:t>
                      </a:r>
                      <a:endParaRPr lang="en-NZ" sz="11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 b="1" dirty="0">
                          <a:effectLst/>
                        </a:rPr>
                        <a:t>Weighting</a:t>
                      </a:r>
                      <a:r>
                        <a:rPr lang="en-NZ" sz="1400" dirty="0">
                          <a:effectLst/>
                        </a:rPr>
                        <a:t>: 60%</a:t>
                      </a:r>
                      <a:endParaRPr lang="en-NZ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761446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 dirty="0">
                          <a:effectLst/>
                        </a:rPr>
                        <a:t> </a:t>
                      </a:r>
                      <a:endParaRPr lang="en-NZ" sz="11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 dirty="0">
                          <a:effectLst/>
                        </a:rPr>
                        <a:t>Due Date:</a:t>
                      </a:r>
                      <a:endParaRPr lang="en-NZ" sz="11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 dirty="0">
                          <a:effectLst/>
                        </a:rPr>
                        <a:t> </a:t>
                      </a:r>
                      <a:endParaRPr lang="en-NZ" sz="11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 b="1" dirty="0">
                          <a:effectLst/>
                        </a:rPr>
                        <a:t>Total Marks</a:t>
                      </a:r>
                      <a:r>
                        <a:rPr lang="en-NZ" sz="1400" dirty="0">
                          <a:effectLst/>
                        </a:rPr>
                        <a:t>:</a:t>
                      </a:r>
                      <a:endParaRPr lang="en-NZ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3781796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03A8DD9-836C-4F66-90E1-EE1861C3F7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5703959"/>
              </p:ext>
            </p:extLst>
          </p:nvPr>
        </p:nvGraphicFramePr>
        <p:xfrm>
          <a:off x="2695035" y="3505912"/>
          <a:ext cx="5725160" cy="2231899"/>
        </p:xfrm>
        <a:graphic>
          <a:graphicData uri="http://schemas.openxmlformats.org/drawingml/2006/table">
            <a:tbl>
              <a:tblPr firstRow="1" firstCol="1" bandRow="1">
                <a:tableStyleId>{22838BEF-8BB2-4498-84A7-C5851F593DF1}</a:tableStyleId>
              </a:tblPr>
              <a:tblGrid>
                <a:gridCol w="2862580">
                  <a:extLst>
                    <a:ext uri="{9D8B030D-6E8A-4147-A177-3AD203B41FA5}">
                      <a16:colId xmlns:a16="http://schemas.microsoft.com/office/drawing/2014/main" val="495903225"/>
                    </a:ext>
                  </a:extLst>
                </a:gridCol>
                <a:gridCol w="2862580">
                  <a:extLst>
                    <a:ext uri="{9D8B030D-6E8A-4147-A177-3AD203B41FA5}">
                      <a16:colId xmlns:a16="http://schemas.microsoft.com/office/drawing/2014/main" val="2775124759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 dirty="0">
                          <a:effectLst/>
                        </a:rPr>
                        <a:t>Student declaration</a:t>
                      </a:r>
                      <a:endParaRPr lang="en-NZ" sz="11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100" dirty="0">
                          <a:effectLst/>
                        </a:rPr>
                        <a:t>I confirm that: </a:t>
                      </a:r>
                    </a:p>
                    <a:p>
                      <a:pPr marL="171450" indent="-171450">
                        <a:lnSpc>
                          <a:spcPct val="107000"/>
                        </a:lnSpc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NZ" sz="1100" dirty="0">
                          <a:effectLst/>
                        </a:rPr>
                        <a:t>This is an original assessment and is entirely my own work.</a:t>
                      </a:r>
                    </a:p>
                    <a:p>
                      <a:pPr marL="171450" indent="-171450">
                        <a:lnSpc>
                          <a:spcPct val="107000"/>
                        </a:lnSpc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NZ" sz="1100" dirty="0">
                          <a:effectLst/>
                        </a:rPr>
                        <a:t>The work I am submitting for this assessment is free of plagiarism.  I have read and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100" dirty="0">
                          <a:effectLst/>
                        </a:rPr>
                        <a:t>      understood the </a:t>
                      </a:r>
                      <a:r>
                        <a:rPr lang="en-NZ" sz="1100" u="sng" dirty="0">
                          <a:effectLst/>
                          <a:hlinkClick r:id="rId2"/>
                        </a:rPr>
                        <a:t>Academic Integrity Policy</a:t>
                      </a:r>
                      <a:r>
                        <a:rPr lang="en-NZ" sz="1100" dirty="0">
                          <a:effectLst/>
                        </a:rPr>
                        <a:t> here.  I have also read and understood the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100" dirty="0">
                          <a:effectLst/>
                        </a:rPr>
                        <a:t>      </a:t>
                      </a:r>
                      <a:r>
                        <a:rPr lang="en-NZ" sz="1100" u="sng" dirty="0">
                          <a:effectLst/>
                          <a:hlinkClick r:id="rId3"/>
                        </a:rPr>
                        <a:t>Student Disciplinary Statue</a:t>
                      </a:r>
                      <a:r>
                        <a:rPr lang="en-NZ" sz="1100" dirty="0">
                          <a:effectLst/>
                        </a:rPr>
                        <a:t> here.</a:t>
                      </a:r>
                    </a:p>
                    <a:p>
                      <a:pPr marL="171450" lvl="0" indent="-171450">
                        <a:lnSpc>
                          <a:spcPct val="107000"/>
                        </a:lnSpc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NZ" sz="1100" dirty="0">
                          <a:effectLst/>
                        </a:rPr>
                        <a:t>Where I have used ideas, tables, diagrams etc of other writers, I have acknowledged the source in every case.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100" dirty="0">
                          <a:effectLst/>
                        </a:rPr>
                        <a:t> </a:t>
                      </a:r>
                    </a:p>
                    <a:p>
                      <a:pPr fontAlgn="base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100" dirty="0">
                          <a:effectLst/>
                        </a:rPr>
                        <a:t> </a:t>
                      </a:r>
                      <a:endParaRPr lang="en-NZ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NZ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85525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NZ" sz="11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 dirty="0">
                          <a:effectLst/>
                        </a:rPr>
                        <a:t>Student Signature:  ML</a:t>
                      </a:r>
                      <a:endParaRPr lang="en-NZ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NZ" sz="11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NZ" sz="1400" b="1" dirty="0">
                          <a:effectLst/>
                        </a:rPr>
                        <a:t>Date</a:t>
                      </a:r>
                      <a:r>
                        <a:rPr lang="en-NZ" sz="1400" dirty="0">
                          <a:effectLst/>
                        </a:rPr>
                        <a:t>:30/5/2025</a:t>
                      </a:r>
                      <a:endParaRPr lang="en-NZ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59923606"/>
                  </a:ext>
                </a:extLst>
              </a:tr>
            </a:tbl>
          </a:graphicData>
        </a:graphic>
      </p:graphicFrame>
      <p:sp>
        <p:nvSpPr>
          <p:cNvPr id="6" name="Arrow: Left 5">
            <a:extLst>
              <a:ext uri="{FF2B5EF4-FFF2-40B4-BE49-F238E27FC236}">
                <a16:creationId xmlns:a16="http://schemas.microsoft.com/office/drawing/2014/main" id="{B25EB7C8-8FE9-4024-BF48-A8EDDFF2BC6B}"/>
              </a:ext>
            </a:extLst>
          </p:cNvPr>
          <p:cNvSpPr/>
          <p:nvPr/>
        </p:nvSpPr>
        <p:spPr>
          <a:xfrm rot="19806537">
            <a:off x="8423739" y="4800632"/>
            <a:ext cx="1762699" cy="484742"/>
          </a:xfrm>
          <a:prstGeom prst="lef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03466CD-4453-475C-B8C6-B9F74EF447F1}"/>
              </a:ext>
            </a:extLst>
          </p:cNvPr>
          <p:cNvSpPr txBox="1"/>
          <p:nvPr/>
        </p:nvSpPr>
        <p:spPr>
          <a:xfrm>
            <a:off x="9937214" y="5398265"/>
            <a:ext cx="1663547" cy="120032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NZ" dirty="0"/>
              <a:t>Complete this!!</a:t>
            </a:r>
          </a:p>
          <a:p>
            <a:r>
              <a:rPr lang="en-NZ" dirty="0"/>
              <a:t>And include with your submission</a:t>
            </a:r>
          </a:p>
        </p:txBody>
      </p:sp>
    </p:spTree>
    <p:extLst>
      <p:ext uri="{BB962C8B-B14F-4D97-AF65-F5344CB8AC3E}">
        <p14:creationId xmlns:p14="http://schemas.microsoft.com/office/powerpoint/2010/main" val="16211428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6">
            <a:extLst>
              <a:ext uri="{FF2B5EF4-FFF2-40B4-BE49-F238E27FC236}">
                <a16:creationId xmlns:a16="http://schemas.microsoft.com/office/drawing/2014/main" id="{D84960AC-1CD6-452A-B5F4-2186E3FD74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6" name="Rectangle 28">
            <a:extLst>
              <a:ext uri="{FF2B5EF4-FFF2-40B4-BE49-F238E27FC236}">
                <a16:creationId xmlns:a16="http://schemas.microsoft.com/office/drawing/2014/main" id="{17F432D6-15A4-4BE1-BA1F-C0359AC7A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30">
            <a:extLst>
              <a:ext uri="{FF2B5EF4-FFF2-40B4-BE49-F238E27FC236}">
                <a16:creationId xmlns:a16="http://schemas.microsoft.com/office/drawing/2014/main" id="{354706C1-38B7-4C23-8749-906CB0DC8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152" y="484632"/>
            <a:ext cx="2128933" cy="5880916"/>
          </a:xfrm>
          <a:prstGeom prst="rect">
            <a:avLst/>
          </a:prstGeom>
          <a:solidFill>
            <a:schemeClr val="accent2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EE15661-B0F2-42AE-A75B-0999B2CF5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72744" y="484632"/>
            <a:ext cx="8948150" cy="5880916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4D7A00-0793-449E-BCC3-B806CB787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9327" y="788416"/>
            <a:ext cx="7923264" cy="149961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Task 1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FAQ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CD161189-7A5B-4B2B-93DC-7771029947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3207198" y="1029524"/>
            <a:ext cx="0" cy="914400"/>
          </a:xfrm>
          <a:prstGeom prst="line">
            <a:avLst/>
          </a:prstGeom>
          <a:ln w="19050">
            <a:solidFill>
              <a:schemeClr val="accent2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">
            <a:extLst>
              <a:ext uri="{FF2B5EF4-FFF2-40B4-BE49-F238E27FC236}">
                <a16:creationId xmlns:a16="http://schemas.microsoft.com/office/drawing/2014/main" id="{8BE17833-A7ED-41DF-8D41-91107CE10480}"/>
              </a:ext>
            </a:extLst>
          </p:cNvPr>
          <p:cNvSpPr txBox="1"/>
          <p:nvPr/>
        </p:nvSpPr>
        <p:spPr>
          <a:xfrm>
            <a:off x="3469327" y="2138328"/>
            <a:ext cx="7923264" cy="422722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sz="700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sz="700" dirty="0">
              <a:solidFill>
                <a:srgbClr val="FFFFFF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D0A9E6A-2234-4B26-AAE0-CB8F461FCDB5}"/>
              </a:ext>
            </a:extLst>
          </p:cNvPr>
          <p:cNvSpPr txBox="1"/>
          <p:nvPr/>
        </p:nvSpPr>
        <p:spPr>
          <a:xfrm>
            <a:off x="3469327" y="2139729"/>
            <a:ext cx="5507525" cy="424731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NZ" b="1" dirty="0">
                <a:solidFill>
                  <a:schemeClr val="bg1"/>
                </a:solidFill>
              </a:rPr>
              <a:t>Question: what slot to </a:t>
            </a:r>
            <a:r>
              <a:rPr lang="en-NZ" b="1">
                <a:solidFill>
                  <a:schemeClr val="bg1"/>
                </a:solidFill>
              </a:rPr>
              <a:t>I</a:t>
            </a:r>
            <a:r>
              <a:rPr lang="en-NZ" b="1" dirty="0">
                <a:solidFill>
                  <a:schemeClr val="bg1"/>
                </a:solidFill>
              </a:rPr>
              <a:t> plug into the router to configure it ?</a:t>
            </a:r>
          </a:p>
          <a:p>
            <a:endParaRPr lang="en-NZ" b="1" dirty="0">
              <a:solidFill>
                <a:schemeClr val="bg1"/>
              </a:solidFill>
            </a:endParaRPr>
          </a:p>
          <a:p>
            <a:r>
              <a:rPr lang="en-NZ" b="1" dirty="0">
                <a:solidFill>
                  <a:schemeClr val="bg1"/>
                </a:solidFill>
              </a:rPr>
              <a:t>Answer: make </a:t>
            </a:r>
            <a:r>
              <a:rPr lang="en-NZ" b="1">
                <a:solidFill>
                  <a:schemeClr val="bg1"/>
                </a:solidFill>
              </a:rPr>
              <a:t>Shure</a:t>
            </a:r>
            <a:r>
              <a:rPr lang="en-NZ" b="1" dirty="0">
                <a:solidFill>
                  <a:schemeClr val="bg1"/>
                </a:solidFill>
              </a:rPr>
              <a:t> you use an Ethernet cable to plug into the router and plug the </a:t>
            </a:r>
            <a:r>
              <a:rPr lang="en-NZ" b="1" dirty="0">
                <a:solidFill>
                  <a:schemeClr val="bg1"/>
                </a:solidFill>
                <a:latin typeface="TW Cen MT"/>
              </a:rPr>
              <a:t>Ethernet </a:t>
            </a:r>
            <a:r>
              <a:rPr lang="en-NZ" b="1" dirty="0">
                <a:solidFill>
                  <a:schemeClr val="bg1"/>
                </a:solidFill>
              </a:rPr>
              <a:t>cable into the WAN port on the router</a:t>
            </a:r>
          </a:p>
          <a:p>
            <a:endParaRPr lang="en-NZ" b="1" dirty="0">
              <a:solidFill>
                <a:schemeClr val="bg1"/>
              </a:solidFill>
            </a:endParaRPr>
          </a:p>
          <a:p>
            <a:endParaRPr lang="en-NZ" dirty="0">
              <a:solidFill>
                <a:srgbClr val="2E2B21"/>
              </a:solidFill>
            </a:endParaRPr>
          </a:p>
          <a:p>
            <a:r>
              <a:rPr lang="en-NZ" b="1" dirty="0">
                <a:solidFill>
                  <a:schemeClr val="bg1"/>
                </a:solidFill>
              </a:rPr>
              <a:t>Question: the router is turnd on and i pluged in the eathernet cable but i </a:t>
            </a:r>
            <a:r>
              <a:rPr lang="en-NZ" b="1">
                <a:solidFill>
                  <a:schemeClr val="bg1"/>
                </a:solidFill>
              </a:rPr>
              <a:t>can't</a:t>
            </a:r>
            <a:r>
              <a:rPr lang="en-NZ" b="1" dirty="0">
                <a:solidFill>
                  <a:schemeClr val="bg1"/>
                </a:solidFill>
              </a:rPr>
              <a:t> find the router on the </a:t>
            </a:r>
            <a:r>
              <a:rPr lang="en-NZ" b="1" dirty="0" err="1">
                <a:solidFill>
                  <a:schemeClr val="bg1"/>
                </a:solidFill>
              </a:rPr>
              <a:t>wifi</a:t>
            </a:r>
            <a:r>
              <a:rPr lang="en-NZ" b="1" dirty="0">
                <a:solidFill>
                  <a:schemeClr val="bg1"/>
                </a:solidFill>
              </a:rPr>
              <a:t> network why is that ??</a:t>
            </a:r>
          </a:p>
          <a:p>
            <a:endParaRPr lang="en-NZ" b="1" dirty="0">
              <a:solidFill>
                <a:schemeClr val="bg1"/>
              </a:solidFill>
            </a:endParaRPr>
          </a:p>
          <a:p>
            <a:r>
              <a:rPr lang="en-NZ" b="1" dirty="0">
                <a:solidFill>
                  <a:schemeClr val="bg1"/>
                </a:solidFill>
              </a:rPr>
              <a:t>Answer: as you are using an eathernet cable so it wont show up in the wifi(wireless) as it is coneced vire the </a:t>
            </a:r>
            <a:r>
              <a:rPr lang="en-NZ" b="1">
                <a:solidFill>
                  <a:schemeClr val="bg1"/>
                </a:solidFill>
              </a:rPr>
              <a:t>eathernet cable(wired)</a:t>
            </a:r>
          </a:p>
        </p:txBody>
      </p:sp>
    </p:spTree>
    <p:extLst>
      <p:ext uri="{BB962C8B-B14F-4D97-AF65-F5344CB8AC3E}">
        <p14:creationId xmlns:p14="http://schemas.microsoft.com/office/powerpoint/2010/main" val="40457183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9EC2E-6AE6-48F5-AA7C-0BABD460D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NZ" dirty="0"/>
              <a:t>Task 2</a:t>
            </a:r>
            <a:br>
              <a:rPr lang="en-NZ" dirty="0"/>
            </a:br>
            <a:r>
              <a:rPr lang="en-NZ" dirty="0"/>
              <a:t>enable a remote configuration of the </a:t>
            </a:r>
            <a:r>
              <a:rPr lang="en-NZ" dirty="0" err="1"/>
              <a:t>rspbery</a:t>
            </a:r>
            <a:r>
              <a:rPr lang="en-NZ" dirty="0"/>
              <a:t> pi server </a:t>
            </a:r>
          </a:p>
        </p:txBody>
      </p:sp>
    </p:spTree>
    <p:extLst>
      <p:ext uri="{BB962C8B-B14F-4D97-AF65-F5344CB8AC3E}">
        <p14:creationId xmlns:p14="http://schemas.microsoft.com/office/powerpoint/2010/main" val="17383217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0AD926A-6A49-4FAF-A392-4534F4E939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6F9B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4D7A00-0793-449E-BCC3-B806CB787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r"/>
            <a:r>
              <a:rPr lang="en-US" dirty="0">
                <a:solidFill>
                  <a:srgbClr val="FFFFFF"/>
                </a:solidFill>
              </a:rPr>
              <a:t>Task 2</a:t>
            </a:r>
            <a:br>
              <a:rPr lang="en-US" dirty="0"/>
            </a:br>
            <a:r>
              <a:rPr lang="en-US" dirty="0">
                <a:solidFill>
                  <a:srgbClr val="FFFFFF"/>
                </a:solidFill>
              </a:rPr>
              <a:t>assign a reserved ip address to </a:t>
            </a:r>
            <a:r>
              <a:rPr lang="en-US">
                <a:solidFill>
                  <a:srgbClr val="FFFFFF"/>
                </a:solidFill>
              </a:rPr>
              <a:t>the server on the network 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B83D53-953A-4FAF-95F6-188A1B23075E}"/>
              </a:ext>
            </a:extLst>
          </p:cNvPr>
          <p:cNvSpPr txBox="1"/>
          <p:nvPr/>
        </p:nvSpPr>
        <p:spPr>
          <a:xfrm>
            <a:off x="8029319" y="917725"/>
            <a:ext cx="3424739" cy="4852362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r>
              <a:rPr lang="en-US" sz="1100">
                <a:solidFill>
                  <a:srgbClr val="FFFFFF"/>
                </a:solidFill>
              </a:rPr>
              <a:t>Step 1 – log into the router </a:t>
            </a:r>
            <a:endParaRPr lang="en-US" sz="1400" dirty="0">
              <a:solidFill>
                <a:srgbClr val="001D35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sz="1100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r>
              <a:rPr lang="en-US" sz="1100" dirty="0">
                <a:solidFill>
                  <a:srgbClr val="FFFFFF"/>
                </a:solidFill>
              </a:rPr>
              <a:t>Step 2 –go into  DHCP/ DHCP clients in the advanced tab and then </a:t>
            </a:r>
            <a:r>
              <a:rPr lang="en-US" sz="1100" dirty="0" err="1">
                <a:solidFill>
                  <a:srgbClr val="FFFFFF"/>
                </a:solidFill>
              </a:rPr>
              <a:t>lan</a:t>
            </a:r>
            <a:r>
              <a:rPr lang="en-US" sz="1100" dirty="0">
                <a:solidFill>
                  <a:srgbClr val="FFFFFF"/>
                </a:solidFill>
              </a:rPr>
              <a:t> so we could look at the static </a:t>
            </a:r>
            <a:r>
              <a:rPr lang="en-US" sz="1100" dirty="0" err="1">
                <a:solidFill>
                  <a:srgbClr val="FFFFFF"/>
                </a:solidFill>
              </a:rPr>
              <a:t>ip</a:t>
            </a:r>
            <a:r>
              <a:rPr lang="en-US" sz="1100" dirty="0">
                <a:solidFill>
                  <a:srgbClr val="FFFFFF"/>
                </a:solidFill>
              </a:rPr>
              <a:t> address (internet Local Network)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sz="1100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r>
              <a:rPr lang="en-US" sz="1100" dirty="0">
                <a:solidFill>
                  <a:srgbClr val="FFFFFF"/>
                </a:solidFill>
              </a:rPr>
              <a:t>Step 3 –Copy your assigned IP and Mac address 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100" dirty="0">
                <a:solidFill>
                  <a:srgbClr val="FFFFFF"/>
                </a:solidFill>
              </a:rPr>
              <a:t>Ip (192.168.20.1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100" dirty="0">
                <a:solidFill>
                  <a:srgbClr val="FFFFFF"/>
                </a:solidFill>
              </a:rPr>
              <a:t>MAC(F8CA591EA48D)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endParaRPr lang="en-US" sz="1100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r>
              <a:rPr lang="en-US" sz="1100" dirty="0">
                <a:solidFill>
                  <a:srgbClr val="FFFFFF"/>
                </a:solidFill>
              </a:rPr>
              <a:t>Step 4 –go to add </a:t>
            </a:r>
            <a:r>
              <a:rPr lang="en-US" sz="1100" dirty="0" err="1">
                <a:solidFill>
                  <a:srgbClr val="FFFFFF"/>
                </a:solidFill>
              </a:rPr>
              <a:t>enterys</a:t>
            </a:r>
            <a:r>
              <a:rPr lang="en-US" sz="1100" dirty="0">
                <a:solidFill>
                  <a:srgbClr val="FFFFFF"/>
                </a:solidFill>
              </a:rPr>
              <a:t> under DHCP(in </a:t>
            </a:r>
            <a:r>
              <a:rPr lang="en-US" sz="1100" dirty="0" err="1">
                <a:solidFill>
                  <a:srgbClr val="FFFFFF"/>
                </a:solidFill>
              </a:rPr>
              <a:t>lan</a:t>
            </a:r>
            <a:r>
              <a:rPr lang="en-US" sz="1100" dirty="0">
                <a:solidFill>
                  <a:srgbClr val="FFFFFF"/>
                </a:solidFill>
              </a:rPr>
              <a:t>)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sz="1100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r>
              <a:rPr lang="en-US" sz="1100" dirty="0">
                <a:solidFill>
                  <a:srgbClr val="FFFFFF"/>
                </a:solidFill>
              </a:rPr>
              <a:t>Step 5 – enable the static </a:t>
            </a:r>
            <a:r>
              <a:rPr lang="en-US" sz="1100" dirty="0" err="1">
                <a:solidFill>
                  <a:srgbClr val="FFFFFF"/>
                </a:solidFill>
              </a:rPr>
              <a:t>ip</a:t>
            </a:r>
            <a:endParaRPr lang="en-US" sz="1100">
              <a:solidFill>
                <a:srgbClr val="FFFFFF"/>
              </a:solidFill>
            </a:endParaRP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100" dirty="0">
              <a:solidFill>
                <a:srgbClr val="FFFFFF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22C8DBD-0A3C-4D75-98D3-1273BBF1CCFA}"/>
              </a:ext>
            </a:extLst>
          </p:cNvPr>
          <p:cNvGrpSpPr/>
          <p:nvPr/>
        </p:nvGrpSpPr>
        <p:grpSpPr>
          <a:xfrm>
            <a:off x="333980" y="321732"/>
            <a:ext cx="7058307" cy="4026985"/>
            <a:chOff x="466344" y="256032"/>
            <a:chExt cx="3282696" cy="220370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8BBD69D-83EF-4DBB-8ACE-FE009D2EDADF}"/>
                </a:ext>
              </a:extLst>
            </p:cNvPr>
            <p:cNvSpPr/>
            <p:nvPr/>
          </p:nvSpPr>
          <p:spPr>
            <a:xfrm>
              <a:off x="466344" y="256032"/>
              <a:ext cx="3273552" cy="2203704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D762629-E0D6-4740-82CB-B2DC89AB6EB8}"/>
                </a:ext>
              </a:extLst>
            </p:cNvPr>
            <p:cNvCxnSpPr/>
            <p:nvPr/>
          </p:nvCxnSpPr>
          <p:spPr>
            <a:xfrm>
              <a:off x="466344" y="256032"/>
              <a:ext cx="3282696" cy="220370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1ED9FE2-AD76-4484-80C3-26FB952AA013}"/>
                </a:ext>
              </a:extLst>
            </p:cNvPr>
            <p:cNvCxnSpPr/>
            <p:nvPr/>
          </p:nvCxnSpPr>
          <p:spPr>
            <a:xfrm flipH="1">
              <a:off x="466344" y="256032"/>
              <a:ext cx="3273552" cy="220370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Picture 2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8AD43916-9967-B349-A627-AF686D85C4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0547" y="312876"/>
            <a:ext cx="3681106" cy="2112669"/>
          </a:xfrm>
          <a:prstGeom prst="rect">
            <a:avLst/>
          </a:prstGeom>
        </p:spPr>
      </p:pic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3BF858D-8752-BF5A-0D87-224D710CBE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972" y="317168"/>
            <a:ext cx="3526106" cy="2106883"/>
          </a:xfrm>
          <a:prstGeom prst="rect">
            <a:avLst/>
          </a:prstGeom>
        </p:spPr>
      </p:pic>
      <p:pic>
        <p:nvPicPr>
          <p:cNvPr id="6" name="Picture 5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ED0BDB13-A1E9-5142-554F-A7C58D3B28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838" y="2423309"/>
            <a:ext cx="3514479" cy="1912423"/>
          </a:xfrm>
          <a:prstGeom prst="rect">
            <a:avLst/>
          </a:prstGeom>
        </p:spPr>
      </p:pic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BA2B42C-DC65-EECC-EAE6-9B2702CF2A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95774" y="2341789"/>
            <a:ext cx="3798868" cy="2006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854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0AD926A-6A49-4FAF-A392-4534F4E939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6F9B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4D7A00-0793-449E-BCC3-B806CB787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r"/>
            <a:r>
              <a:rPr lang="en-US" dirty="0">
                <a:solidFill>
                  <a:srgbClr val="FFFFFF"/>
                </a:solidFill>
              </a:rPr>
              <a:t>Task 1</a:t>
            </a:r>
            <a:br>
              <a:rPr lang="en-US" dirty="0"/>
            </a:br>
            <a:r>
              <a:rPr lang="en-US" dirty="0">
                <a:solidFill>
                  <a:srgbClr val="FFFFFF"/>
                </a:solidFill>
              </a:rPr>
              <a:t>set up the server so it can be </a:t>
            </a:r>
            <a:r>
              <a:rPr lang="en-US">
                <a:solidFill>
                  <a:srgbClr val="FFFFFF"/>
                </a:solidFill>
              </a:rPr>
              <a:t>connected remotely via vnc 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B83D53-953A-4FAF-95F6-188A1B23075E}"/>
              </a:ext>
            </a:extLst>
          </p:cNvPr>
          <p:cNvSpPr txBox="1"/>
          <p:nvPr/>
        </p:nvSpPr>
        <p:spPr>
          <a:xfrm>
            <a:off x="8029319" y="917725"/>
            <a:ext cx="3424739" cy="4852362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r>
              <a:rPr lang="en-US" sz="1100" dirty="0">
                <a:solidFill>
                  <a:srgbClr val="FFFFFF"/>
                </a:solidFill>
              </a:rPr>
              <a:t>Step 1 – Sudo apt-get update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sz="1100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r>
              <a:rPr lang="en-US" sz="1100" dirty="0">
                <a:solidFill>
                  <a:srgbClr val="FFFFFF"/>
                </a:solidFill>
              </a:rPr>
              <a:t>Step 2 –</a:t>
            </a:r>
            <a:r>
              <a:rPr lang="en-US" sz="1100" dirty="0">
                <a:solidFill>
                  <a:srgbClr val="FFFFFF"/>
                </a:solidFill>
                <a:latin typeface="TW Cen MT"/>
              </a:rPr>
              <a:t>Sudo apt-get install tightvncserver</a:t>
            </a:r>
            <a:endParaRPr lang="en-US" sz="1100" dirty="0">
              <a:solidFill>
                <a:srgbClr val="FFFFFF"/>
              </a:solidFill>
              <a:latin typeface="Tw Cen MT"/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sz="1100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r>
              <a:rPr lang="en-US" sz="1100" dirty="0">
                <a:solidFill>
                  <a:srgbClr val="FFFFFF"/>
                </a:solidFill>
              </a:rPr>
              <a:t>Step 3 –tightvncserver :1 and password (password)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endParaRPr lang="en-US" sz="1100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r>
              <a:rPr lang="en-US" sz="1100" dirty="0">
                <a:solidFill>
                  <a:srgbClr val="FFFFFF"/>
                </a:solidFill>
              </a:rPr>
              <a:t>Step 4 –Sudo </a:t>
            </a:r>
            <a:r>
              <a:rPr lang="en-US" sz="1100" dirty="0" err="1">
                <a:solidFill>
                  <a:srgbClr val="FFFFFF"/>
                </a:solidFill>
              </a:rPr>
              <a:t>ps</a:t>
            </a:r>
            <a:r>
              <a:rPr lang="en-US" sz="1100" dirty="0">
                <a:solidFill>
                  <a:srgbClr val="FFFFFF"/>
                </a:solidFill>
              </a:rPr>
              <a:t> ax grep tightvnc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sz="1100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r>
              <a:rPr lang="en-US" sz="1100" dirty="0">
                <a:solidFill>
                  <a:srgbClr val="FFFFFF"/>
                </a:solidFill>
              </a:rPr>
              <a:t>Step 5 </a:t>
            </a:r>
            <a:r>
              <a:rPr lang="en-US" sz="1100" dirty="0">
                <a:solidFill>
                  <a:srgbClr val="FFFFFF"/>
                </a:solidFill>
                <a:latin typeface="TW Cen MT"/>
              </a:rPr>
              <a:t>–Sudo.netstat -</a:t>
            </a:r>
            <a:r>
              <a:rPr lang="en-US" sz="1100" err="1">
                <a:solidFill>
                  <a:srgbClr val="FFFFFF"/>
                </a:solidFill>
                <a:latin typeface="TW Cen MT"/>
              </a:rPr>
              <a:t>lpn</a:t>
            </a:r>
            <a:endParaRPr lang="en-US" sz="1100">
              <a:solidFill>
                <a:srgbClr val="FFFFFF"/>
              </a:solidFill>
              <a:latin typeface="TW Cen MT"/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endParaRPr lang="en-US" sz="1100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100" dirty="0">
                <a:solidFill>
                  <a:srgbClr val="FFFFFF"/>
                </a:solidFill>
              </a:rPr>
              <a:t> –open up the new server you have created and put in your user and password</a:t>
            </a:r>
            <a:endParaRPr lang="en-US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100" dirty="0">
              <a:solidFill>
                <a:srgbClr val="FFFFFF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22C8DBD-0A3C-4D75-98D3-1273BBF1CCFA}"/>
              </a:ext>
            </a:extLst>
          </p:cNvPr>
          <p:cNvGrpSpPr/>
          <p:nvPr/>
        </p:nvGrpSpPr>
        <p:grpSpPr>
          <a:xfrm>
            <a:off x="333980" y="321732"/>
            <a:ext cx="7058307" cy="4026985"/>
            <a:chOff x="466344" y="256032"/>
            <a:chExt cx="3282696" cy="220370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8BBD69D-83EF-4DBB-8ACE-FE009D2EDADF}"/>
                </a:ext>
              </a:extLst>
            </p:cNvPr>
            <p:cNvSpPr/>
            <p:nvPr/>
          </p:nvSpPr>
          <p:spPr>
            <a:xfrm>
              <a:off x="466344" y="256032"/>
              <a:ext cx="3273552" cy="2203704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D762629-E0D6-4740-82CB-B2DC89AB6EB8}"/>
                </a:ext>
              </a:extLst>
            </p:cNvPr>
            <p:cNvCxnSpPr/>
            <p:nvPr/>
          </p:nvCxnSpPr>
          <p:spPr>
            <a:xfrm>
              <a:off x="466344" y="256032"/>
              <a:ext cx="3282696" cy="220370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1ED9FE2-AD76-4484-80C3-26FB952AA013}"/>
                </a:ext>
              </a:extLst>
            </p:cNvPr>
            <p:cNvCxnSpPr/>
            <p:nvPr/>
          </p:nvCxnSpPr>
          <p:spPr>
            <a:xfrm flipH="1">
              <a:off x="466344" y="256032"/>
              <a:ext cx="3273552" cy="220370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Picture 2" descr="A computer screen with text on it&#10;&#10;AI-generated content may be incorrect.">
            <a:extLst>
              <a:ext uri="{FF2B5EF4-FFF2-40B4-BE49-F238E27FC236}">
                <a16:creationId xmlns:a16="http://schemas.microsoft.com/office/drawing/2014/main" id="{3071DAA8-7DC1-41A2-C98C-941F0BD1E3C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6278" t="13225" r="1429" b="19259"/>
          <a:stretch>
            <a:fillRect/>
          </a:stretch>
        </p:blipFill>
        <p:spPr>
          <a:xfrm>
            <a:off x="336468" y="326572"/>
            <a:ext cx="6960927" cy="402178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8F673DA-3273-7CE8-FCC6-688D41E3C7AA}"/>
              </a:ext>
            </a:extLst>
          </p:cNvPr>
          <p:cNvSpPr txBox="1"/>
          <p:nvPr/>
        </p:nvSpPr>
        <p:spPr>
          <a:xfrm>
            <a:off x="8281011" y="826265"/>
            <a:ext cx="2478795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400">
                <a:solidFill>
                  <a:schemeClr val="bg1"/>
                </a:solidFill>
              </a:rPr>
              <a:t>Setting up tightvnc</a:t>
            </a:r>
            <a:endParaRPr lang="en-GB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30609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0AD926A-6A49-4FAF-A392-4534F4E939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6F9B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4D7A00-0793-449E-BCC3-B806CB787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r"/>
            <a:r>
              <a:rPr lang="en-US" dirty="0">
                <a:solidFill>
                  <a:srgbClr val="FFFFFF"/>
                </a:solidFill>
              </a:rPr>
              <a:t>Task 2</a:t>
            </a:r>
            <a:br>
              <a:rPr lang="en-US" dirty="0"/>
            </a:br>
            <a:r>
              <a:rPr lang="en-US" dirty="0">
                <a:solidFill>
                  <a:srgbClr val="FFFFFF"/>
                </a:solidFill>
              </a:rPr>
              <a:t>Set up Sallys pc to </a:t>
            </a:r>
            <a:r>
              <a:rPr lang="en-US" dirty="0" err="1">
                <a:solidFill>
                  <a:srgbClr val="FFFFFF"/>
                </a:solidFill>
              </a:rPr>
              <a:t>conect</a:t>
            </a:r>
            <a:r>
              <a:rPr lang="en-US" dirty="0">
                <a:solidFill>
                  <a:srgbClr val="FFFFFF"/>
                </a:solidFill>
              </a:rPr>
              <a:t> to the server remotely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B83D53-953A-4FAF-95F6-188A1B23075E}"/>
              </a:ext>
            </a:extLst>
          </p:cNvPr>
          <p:cNvSpPr txBox="1"/>
          <p:nvPr/>
        </p:nvSpPr>
        <p:spPr>
          <a:xfrm>
            <a:off x="8029319" y="917725"/>
            <a:ext cx="3424739" cy="4852362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r>
              <a:rPr lang="en-US" sz="1100" dirty="0">
                <a:solidFill>
                  <a:srgbClr val="FFFFFF"/>
                </a:solidFill>
              </a:rPr>
              <a:t>Step 1 –open up VNC viewer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sz="1100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r>
              <a:rPr lang="en-US" sz="1100" dirty="0">
                <a:solidFill>
                  <a:srgbClr val="FFFFFF"/>
                </a:solidFill>
              </a:rPr>
              <a:t>Step 2 – go into </a:t>
            </a:r>
            <a:r>
              <a:rPr lang="en-US" sz="1100" dirty="0" err="1">
                <a:solidFill>
                  <a:srgbClr val="FFFFFF"/>
                </a:solidFill>
              </a:rPr>
              <a:t>propertys</a:t>
            </a:r>
            <a:r>
              <a:rPr lang="en-US" sz="1100" dirty="0">
                <a:solidFill>
                  <a:srgbClr val="FFFFFF"/>
                </a:solidFill>
              </a:rPr>
              <a:t> and settings 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sz="1100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r>
              <a:rPr lang="en-US" sz="1100" dirty="0">
                <a:solidFill>
                  <a:srgbClr val="FFFFFF"/>
                </a:solidFill>
              </a:rPr>
              <a:t>Step 3 – in the Remote Hoste box type the </a:t>
            </a:r>
            <a:r>
              <a:rPr lang="en-US" sz="1100" dirty="0" err="1">
                <a:solidFill>
                  <a:srgbClr val="FFFFFF"/>
                </a:solidFill>
              </a:rPr>
              <a:t>Pi,s</a:t>
            </a:r>
            <a:r>
              <a:rPr lang="en-US" sz="1100" dirty="0">
                <a:solidFill>
                  <a:srgbClr val="FFFFFF"/>
                </a:solidFill>
              </a:rPr>
              <a:t> address and screen number.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sz="1100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r>
              <a:rPr lang="en-US" sz="1100" dirty="0">
                <a:solidFill>
                  <a:srgbClr val="FFFFFF"/>
                </a:solidFill>
              </a:rPr>
              <a:t>Step 4 –click </a:t>
            </a:r>
            <a:r>
              <a:rPr lang="en-US" sz="1100" dirty="0" err="1">
                <a:solidFill>
                  <a:srgbClr val="FFFFFF"/>
                </a:solidFill>
              </a:rPr>
              <a:t>Conect</a:t>
            </a:r>
            <a:r>
              <a:rPr lang="en-US" sz="1100" dirty="0">
                <a:solidFill>
                  <a:srgbClr val="FFFFFF"/>
                </a:solidFill>
              </a:rPr>
              <a:t>. Enter the VNC password created when setting up the server.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rgbClr val="9CBEBD"/>
              </a:buClr>
            </a:pPr>
            <a:endParaRPr lang="en-US" sz="1100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r>
              <a:rPr lang="en-US" sz="1100" dirty="0">
                <a:solidFill>
                  <a:srgbClr val="FFFFFF"/>
                </a:solidFill>
              </a:rPr>
              <a:t>Step 5 –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FFFFFF"/>
                </a:solidFill>
              </a:rPr>
              <a:t>To </a:t>
            </a:r>
            <a:r>
              <a:rPr lang="en-US" sz="1100" dirty="0" err="1">
                <a:solidFill>
                  <a:srgbClr val="FFFFFF"/>
                </a:solidFill>
              </a:rPr>
              <a:t>conect</a:t>
            </a:r>
            <a:r>
              <a:rPr lang="en-US" sz="1100" dirty="0">
                <a:solidFill>
                  <a:srgbClr val="FFFFFF"/>
                </a:solidFill>
              </a:rPr>
              <a:t> to the server 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FFFFFF"/>
                </a:solidFill>
              </a:rPr>
              <a:t>1 </a:t>
            </a:r>
            <a:r>
              <a:rPr lang="en-US" sz="1100" dirty="0" err="1">
                <a:solidFill>
                  <a:srgbClr val="FFFFFF"/>
                </a:solidFill>
              </a:rPr>
              <a:t>sudo</a:t>
            </a:r>
            <a:r>
              <a:rPr lang="en-US" sz="1100" dirty="0">
                <a:solidFill>
                  <a:srgbClr val="FFFFFF"/>
                </a:solidFill>
              </a:rPr>
              <a:t> </a:t>
            </a:r>
            <a:r>
              <a:rPr lang="en-US" sz="1100" dirty="0" err="1">
                <a:solidFill>
                  <a:srgbClr val="FFFFFF"/>
                </a:solidFill>
              </a:rPr>
              <a:t>smbpasswd</a:t>
            </a:r>
            <a:r>
              <a:rPr lang="en-US" sz="1100" dirty="0">
                <a:solidFill>
                  <a:srgbClr val="FFFFFF"/>
                </a:solidFill>
              </a:rPr>
              <a:t> –a (username) = </a:t>
            </a:r>
            <a:r>
              <a:rPr lang="en-US" sz="1100" dirty="0" err="1">
                <a:solidFill>
                  <a:srgbClr val="FFFFFF"/>
                </a:solidFill>
              </a:rPr>
              <a:t>adduser</a:t>
            </a:r>
            <a:r>
              <a:rPr lang="en-US" sz="1100" dirty="0">
                <a:solidFill>
                  <a:srgbClr val="FFFFFF"/>
                </a:solidFill>
              </a:rPr>
              <a:t> 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FFFFFF"/>
                </a:solidFill>
              </a:rPr>
              <a:t>2 </a:t>
            </a:r>
            <a:r>
              <a:rPr lang="en-US" sz="1100" dirty="0" err="1">
                <a:solidFill>
                  <a:srgbClr val="FFFFFF"/>
                </a:solidFill>
              </a:rPr>
              <a:t>sudo</a:t>
            </a:r>
            <a:r>
              <a:rPr lang="en-US" sz="1100" dirty="0">
                <a:solidFill>
                  <a:srgbClr val="FFFFFF"/>
                </a:solidFill>
              </a:rPr>
              <a:t> </a:t>
            </a:r>
            <a:r>
              <a:rPr lang="en-US" sz="1100" dirty="0" err="1">
                <a:solidFill>
                  <a:srgbClr val="FFFFFF"/>
                </a:solidFill>
              </a:rPr>
              <a:t>smbpasswd</a:t>
            </a:r>
            <a:r>
              <a:rPr lang="en-US" sz="1100" dirty="0">
                <a:solidFill>
                  <a:srgbClr val="FFFFFF"/>
                </a:solidFill>
              </a:rPr>
              <a:t> –e (username) = enable user 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22C8DBD-0A3C-4D75-98D3-1273BBF1CCFA}"/>
              </a:ext>
            </a:extLst>
          </p:cNvPr>
          <p:cNvGrpSpPr/>
          <p:nvPr/>
        </p:nvGrpSpPr>
        <p:grpSpPr>
          <a:xfrm>
            <a:off x="327734" y="321732"/>
            <a:ext cx="7058307" cy="4026985"/>
            <a:chOff x="466344" y="256032"/>
            <a:chExt cx="3282696" cy="220370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8BBD69D-83EF-4DBB-8ACE-FE009D2EDADF}"/>
                </a:ext>
              </a:extLst>
            </p:cNvPr>
            <p:cNvSpPr/>
            <p:nvPr/>
          </p:nvSpPr>
          <p:spPr>
            <a:xfrm>
              <a:off x="466344" y="256032"/>
              <a:ext cx="3273552" cy="2203704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D762629-E0D6-4740-82CB-B2DC89AB6EB8}"/>
                </a:ext>
              </a:extLst>
            </p:cNvPr>
            <p:cNvCxnSpPr/>
            <p:nvPr/>
          </p:nvCxnSpPr>
          <p:spPr>
            <a:xfrm>
              <a:off x="466344" y="256032"/>
              <a:ext cx="3282696" cy="220370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1ED9FE2-AD76-4484-80C3-26FB952AA013}"/>
                </a:ext>
              </a:extLst>
            </p:cNvPr>
            <p:cNvCxnSpPr/>
            <p:nvPr/>
          </p:nvCxnSpPr>
          <p:spPr>
            <a:xfrm flipH="1">
              <a:off x="466344" y="256032"/>
              <a:ext cx="3273552" cy="220370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Picture 4" descr="A group of laptops on a table&#10;&#10;AI-generated content may be incorrect.">
            <a:extLst>
              <a:ext uri="{FF2B5EF4-FFF2-40B4-BE49-F238E27FC236}">
                <a16:creationId xmlns:a16="http://schemas.microsoft.com/office/drawing/2014/main" id="{8BAE91E7-2121-D5E3-44B2-568EEB6700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628" y="324676"/>
            <a:ext cx="7061147" cy="4019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4543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6">
            <a:extLst>
              <a:ext uri="{FF2B5EF4-FFF2-40B4-BE49-F238E27FC236}">
                <a16:creationId xmlns:a16="http://schemas.microsoft.com/office/drawing/2014/main" id="{D84960AC-1CD6-452A-B5F4-2186E3FD74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6" name="Rectangle 28">
            <a:extLst>
              <a:ext uri="{FF2B5EF4-FFF2-40B4-BE49-F238E27FC236}">
                <a16:creationId xmlns:a16="http://schemas.microsoft.com/office/drawing/2014/main" id="{17F432D6-15A4-4BE1-BA1F-C0359AC7A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30">
            <a:extLst>
              <a:ext uri="{FF2B5EF4-FFF2-40B4-BE49-F238E27FC236}">
                <a16:creationId xmlns:a16="http://schemas.microsoft.com/office/drawing/2014/main" id="{354706C1-38B7-4C23-8749-906CB0DC8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152" y="484632"/>
            <a:ext cx="2128933" cy="5880916"/>
          </a:xfrm>
          <a:prstGeom prst="rect">
            <a:avLst/>
          </a:prstGeom>
          <a:solidFill>
            <a:schemeClr val="accent2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EE15661-B0F2-42AE-A75B-0999B2CF5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72744" y="484632"/>
            <a:ext cx="8948150" cy="5880916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4D7A00-0793-449E-BCC3-B806CB787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9327" y="788416"/>
            <a:ext cx="7923264" cy="149961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Task 2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FAQ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CD161189-7A5B-4B2B-93DC-7771029947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3207198" y="1029524"/>
            <a:ext cx="0" cy="914400"/>
          </a:xfrm>
          <a:prstGeom prst="line">
            <a:avLst/>
          </a:prstGeom>
          <a:ln w="19050">
            <a:solidFill>
              <a:schemeClr val="accent2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">
            <a:extLst>
              <a:ext uri="{FF2B5EF4-FFF2-40B4-BE49-F238E27FC236}">
                <a16:creationId xmlns:a16="http://schemas.microsoft.com/office/drawing/2014/main" id="{8BE17833-A7ED-41DF-8D41-91107CE10480}"/>
              </a:ext>
            </a:extLst>
          </p:cNvPr>
          <p:cNvSpPr txBox="1"/>
          <p:nvPr/>
        </p:nvSpPr>
        <p:spPr>
          <a:xfrm>
            <a:off x="3469327" y="2138328"/>
            <a:ext cx="7923264" cy="422722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sz="1100" b="1" dirty="0">
              <a:solidFill>
                <a:srgbClr val="FFFFFF"/>
              </a:solidFill>
            </a:endParaRPr>
          </a:p>
          <a:p>
            <a:pPr marL="228600" indent="-228600"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  <a:buFont typeface="+mj-lt"/>
              <a:buAutoNum type="alphaLcPeriod"/>
            </a:pPr>
            <a:endParaRPr lang="en-US" sz="700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sz="700" dirty="0">
              <a:solidFill>
                <a:srgbClr val="FFFFFF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DC14738-83C2-4439-8768-DF7A0F4A2CE4}"/>
              </a:ext>
            </a:extLst>
          </p:cNvPr>
          <p:cNvSpPr txBox="1"/>
          <p:nvPr/>
        </p:nvSpPr>
        <p:spPr>
          <a:xfrm>
            <a:off x="4980835" y="1283392"/>
            <a:ext cx="5507525" cy="480131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NZ" b="1" dirty="0">
                <a:solidFill>
                  <a:schemeClr val="bg1"/>
                </a:solidFill>
              </a:rPr>
              <a:t>Question: </a:t>
            </a:r>
            <a:r>
              <a:rPr lang="en-NZ" dirty="0">
                <a:solidFill>
                  <a:schemeClr val="bg1"/>
                </a:solidFill>
                <a:ea typeface="+mn-lt"/>
                <a:cs typeface="+mn-lt"/>
              </a:rPr>
              <a:t>How can I securely enable VNC to access the Raspberry Pi remotely?</a:t>
            </a:r>
            <a:endParaRPr lang="en-US">
              <a:solidFill>
                <a:schemeClr val="bg1"/>
              </a:solidFill>
            </a:endParaRPr>
          </a:p>
          <a:p>
            <a:r>
              <a:rPr lang="en-NZ" b="1" dirty="0">
                <a:solidFill>
                  <a:schemeClr val="bg1"/>
                </a:solidFill>
              </a:rPr>
              <a:t>Answer:</a:t>
            </a:r>
            <a:endParaRPr lang="en-NZ">
              <a:solidFill>
                <a:schemeClr val="bg1"/>
              </a:solidFill>
            </a:endParaRPr>
          </a:p>
          <a:p>
            <a:pPr>
              <a:buFont typeface="Arial"/>
              <a:buChar char="•"/>
            </a:pPr>
            <a:r>
              <a:rPr lang="en-NZ" b="1" dirty="0" err="1">
                <a:solidFill>
                  <a:schemeClr val="bg1"/>
                </a:solidFill>
                <a:ea typeface="+mn-lt"/>
                <a:cs typeface="+mn-lt"/>
              </a:rPr>
              <a:t>TightVNC</a:t>
            </a:r>
            <a:r>
              <a:rPr lang="en-NZ" dirty="0">
                <a:solidFill>
                  <a:schemeClr val="bg1"/>
                </a:solidFill>
                <a:ea typeface="+mn-lt"/>
                <a:cs typeface="+mn-lt"/>
              </a:rPr>
              <a:t> = shows you the Pi’s desktop</a:t>
            </a:r>
          </a:p>
          <a:p>
            <a:pPr>
              <a:buFont typeface="Arial"/>
              <a:buChar char="•"/>
            </a:pPr>
            <a:r>
              <a:rPr lang="en-NZ" b="1" err="1">
                <a:solidFill>
                  <a:schemeClr val="bg1"/>
                </a:solidFill>
                <a:ea typeface="+mn-lt"/>
                <a:cs typeface="+mn-lt"/>
              </a:rPr>
              <a:t>Tailscale</a:t>
            </a:r>
            <a:r>
              <a:rPr lang="en-NZ" dirty="0">
                <a:solidFill>
                  <a:schemeClr val="bg1"/>
                </a:solidFill>
                <a:ea typeface="+mn-lt"/>
                <a:cs typeface="+mn-lt"/>
              </a:rPr>
              <a:t> = makes a private path between your PC and Pi, like a secure cable</a:t>
            </a:r>
            <a:endParaRPr lang="en-NZ" dirty="0">
              <a:solidFill>
                <a:schemeClr val="bg1"/>
              </a:solidFill>
            </a:endParaRPr>
          </a:p>
          <a:p>
            <a:pPr>
              <a:buFont typeface="Arial"/>
              <a:buChar char="•"/>
            </a:pPr>
            <a:r>
              <a:rPr lang="en-NZ" dirty="0">
                <a:solidFill>
                  <a:schemeClr val="bg1"/>
                </a:solidFill>
              </a:rPr>
              <a:t>So, start with (</a:t>
            </a:r>
            <a:r>
              <a:rPr lang="en-NZ" dirty="0" err="1">
                <a:solidFill>
                  <a:schemeClr val="bg1"/>
                </a:solidFill>
              </a:rPr>
              <a:t>vncserver</a:t>
            </a:r>
            <a:r>
              <a:rPr lang="en-NZ" dirty="0">
                <a:solidFill>
                  <a:schemeClr val="bg1"/>
                </a:solidFill>
              </a:rPr>
              <a:t> :1)</a:t>
            </a:r>
          </a:p>
          <a:p>
            <a:r>
              <a:rPr lang="en-NZ" dirty="0">
                <a:solidFill>
                  <a:schemeClr val="bg1"/>
                </a:solidFill>
              </a:rPr>
              <a:t>(install and login to </a:t>
            </a:r>
            <a:r>
              <a:rPr lang="en-NZ" dirty="0" err="1">
                <a:solidFill>
                  <a:schemeClr val="bg1"/>
                </a:solidFill>
              </a:rPr>
              <a:t>Tailscale</a:t>
            </a:r>
            <a:r>
              <a:rPr lang="en-NZ" dirty="0">
                <a:solidFill>
                  <a:schemeClr val="bg1"/>
                </a:solidFill>
              </a:rPr>
              <a:t> on the pi and your computer </a:t>
            </a:r>
          </a:p>
          <a:p>
            <a:r>
              <a:rPr lang="en-NZ" dirty="0">
                <a:solidFill>
                  <a:schemeClr val="bg1"/>
                </a:solidFill>
              </a:rPr>
              <a:t>(get the pi's </a:t>
            </a:r>
            <a:r>
              <a:rPr lang="en-NZ" dirty="0" err="1">
                <a:solidFill>
                  <a:schemeClr val="bg1"/>
                </a:solidFill>
              </a:rPr>
              <a:t>Tailscale</a:t>
            </a:r>
            <a:r>
              <a:rPr lang="en-NZ" dirty="0">
                <a:solidFill>
                  <a:schemeClr val="bg1"/>
                </a:solidFill>
              </a:rPr>
              <a:t> </a:t>
            </a:r>
            <a:r>
              <a:rPr lang="en-NZ" dirty="0" err="1">
                <a:solidFill>
                  <a:schemeClr val="bg1"/>
                </a:solidFill>
              </a:rPr>
              <a:t>ip</a:t>
            </a:r>
            <a:r>
              <a:rPr lang="en-NZ" dirty="0">
                <a:solidFill>
                  <a:schemeClr val="bg1"/>
                </a:solidFill>
              </a:rPr>
              <a:t> using(</a:t>
            </a:r>
            <a:r>
              <a:rPr lang="en-NZ" dirty="0" err="1">
                <a:solidFill>
                  <a:schemeClr val="bg1"/>
                </a:solidFill>
              </a:rPr>
              <a:t>tailscale</a:t>
            </a:r>
            <a:r>
              <a:rPr lang="en-NZ" dirty="0">
                <a:solidFill>
                  <a:schemeClr val="bg1"/>
                </a:solidFill>
              </a:rPr>
              <a:t> </a:t>
            </a:r>
            <a:r>
              <a:rPr lang="en-NZ" dirty="0" err="1">
                <a:solidFill>
                  <a:schemeClr val="bg1"/>
                </a:solidFill>
              </a:rPr>
              <a:t>ip</a:t>
            </a:r>
            <a:r>
              <a:rPr lang="en-NZ" dirty="0">
                <a:solidFill>
                  <a:schemeClr val="bg1"/>
                </a:solidFill>
              </a:rPr>
              <a:t> –4))</a:t>
            </a:r>
          </a:p>
          <a:p>
            <a:r>
              <a:rPr lang="en-NZ" dirty="0">
                <a:solidFill>
                  <a:schemeClr val="bg1"/>
                </a:solidFill>
              </a:rPr>
              <a:t>And finally connect to it </a:t>
            </a:r>
          </a:p>
          <a:p>
            <a:pPr marL="285750" indent="-285750">
              <a:buFont typeface="Arial"/>
              <a:buChar char="•"/>
            </a:pPr>
            <a:endParaRPr lang="en-NZ" dirty="0">
              <a:solidFill>
                <a:schemeClr val="bg1"/>
              </a:solidFill>
            </a:endParaRPr>
          </a:p>
          <a:p>
            <a:r>
              <a:rPr lang="en-NZ" b="1" dirty="0">
                <a:solidFill>
                  <a:schemeClr val="bg1"/>
                </a:solidFill>
              </a:rPr>
              <a:t>Question: </a:t>
            </a:r>
            <a:r>
              <a:rPr lang="en-NZ" dirty="0">
                <a:solidFill>
                  <a:schemeClr val="bg1"/>
                </a:solidFill>
                <a:ea typeface="+mn-lt"/>
                <a:cs typeface="+mn-lt"/>
              </a:rPr>
              <a:t>How can I access my Raspberry Pi from outside my local network (over the internet)?</a:t>
            </a:r>
            <a:endParaRPr lang="en-NZ">
              <a:solidFill>
                <a:schemeClr val="bg1"/>
              </a:solidFill>
            </a:endParaRPr>
          </a:p>
          <a:p>
            <a:r>
              <a:rPr lang="en-NZ" b="1" dirty="0">
                <a:solidFill>
                  <a:schemeClr val="bg1"/>
                </a:solidFill>
              </a:rPr>
              <a:t>Answer:</a:t>
            </a:r>
          </a:p>
          <a:p>
            <a:r>
              <a:rPr lang="en-NZ" dirty="0">
                <a:solidFill>
                  <a:schemeClr val="bg1"/>
                </a:solidFill>
              </a:rPr>
              <a:t>You will be able to </a:t>
            </a:r>
            <a:r>
              <a:rPr lang="en-NZ" dirty="0" err="1">
                <a:solidFill>
                  <a:schemeClr val="bg1"/>
                </a:solidFill>
              </a:rPr>
              <a:t>acces</a:t>
            </a:r>
            <a:r>
              <a:rPr lang="en-NZ" dirty="0">
                <a:solidFill>
                  <a:schemeClr val="bg1"/>
                </a:solidFill>
              </a:rPr>
              <a:t> outside of the local network while using </a:t>
            </a:r>
            <a:r>
              <a:rPr lang="en-NZ" dirty="0" err="1">
                <a:solidFill>
                  <a:schemeClr val="bg1"/>
                </a:solidFill>
              </a:rPr>
              <a:t>tailscale</a:t>
            </a:r>
            <a:r>
              <a:rPr lang="en-NZ" dirty="0">
                <a:solidFill>
                  <a:schemeClr val="bg1"/>
                </a:solidFill>
              </a:rPr>
              <a:t>.</a:t>
            </a:r>
          </a:p>
          <a:p>
            <a:endParaRPr lang="en-NZ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984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088B3-FB0F-4C89-90F7-CAF08BAE9A5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NZ" dirty="0"/>
              <a:t>Task 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A24AF3-78A3-4EB0-A255-455BA0B795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NZ" dirty="0"/>
              <a:t>Set up the </a:t>
            </a:r>
            <a:r>
              <a:rPr lang="en-NZ" dirty="0" err="1"/>
              <a:t>rspbery</a:t>
            </a:r>
            <a:r>
              <a:rPr lang="en-NZ" dirty="0"/>
              <a:t> pi server for file shearing from the windows laptops </a:t>
            </a:r>
          </a:p>
        </p:txBody>
      </p:sp>
    </p:spTree>
    <p:extLst>
      <p:ext uri="{BB962C8B-B14F-4D97-AF65-F5344CB8AC3E}">
        <p14:creationId xmlns:p14="http://schemas.microsoft.com/office/powerpoint/2010/main" val="36464870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9EC2E-6AE6-48F5-AA7C-0BABD460D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NZ" dirty="0"/>
              <a:t>Task 3</a:t>
            </a:r>
            <a:br>
              <a:rPr lang="en-NZ" dirty="0"/>
            </a:br>
            <a:r>
              <a:rPr lang="en-NZ" dirty="0"/>
              <a:t>file structure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DD986B1-8080-4842-894A-B034FF3F7D87}"/>
              </a:ext>
            </a:extLst>
          </p:cNvPr>
          <p:cNvGrpSpPr/>
          <p:nvPr/>
        </p:nvGrpSpPr>
        <p:grpSpPr>
          <a:xfrm>
            <a:off x="3536842" y="1907207"/>
            <a:ext cx="8512270" cy="4782313"/>
            <a:chOff x="466344" y="256032"/>
            <a:chExt cx="3282696" cy="2203704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88C955F-3130-4AD7-A34D-EE5BE27B9248}"/>
                </a:ext>
              </a:extLst>
            </p:cNvPr>
            <p:cNvSpPr/>
            <p:nvPr/>
          </p:nvSpPr>
          <p:spPr>
            <a:xfrm>
              <a:off x="466344" y="256032"/>
              <a:ext cx="3273552" cy="2203704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17217E2-D9CF-44E3-952F-6D15A3ED578A}"/>
                </a:ext>
              </a:extLst>
            </p:cNvPr>
            <p:cNvCxnSpPr/>
            <p:nvPr/>
          </p:nvCxnSpPr>
          <p:spPr>
            <a:xfrm>
              <a:off x="466344" y="256032"/>
              <a:ext cx="3282696" cy="220370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BCA8973-A1D2-4378-B79F-80EF41DCECA5}"/>
                </a:ext>
              </a:extLst>
            </p:cNvPr>
            <p:cNvCxnSpPr/>
            <p:nvPr/>
          </p:nvCxnSpPr>
          <p:spPr>
            <a:xfrm flipH="1">
              <a:off x="466344" y="256032"/>
              <a:ext cx="3273552" cy="220370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Picture 2" descr="A diagram of a company&#10;&#10;AI-generated content may be incorrect.">
            <a:extLst>
              <a:ext uri="{FF2B5EF4-FFF2-40B4-BE49-F238E27FC236}">
                <a16:creationId xmlns:a16="http://schemas.microsoft.com/office/drawing/2014/main" id="{2D1F0BF6-CFAD-66D9-1EB5-51D242B91E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5881" y="1905000"/>
            <a:ext cx="8500749" cy="4786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8947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6">
            <a:extLst>
              <a:ext uri="{FF2B5EF4-FFF2-40B4-BE49-F238E27FC236}">
                <a16:creationId xmlns:a16="http://schemas.microsoft.com/office/drawing/2014/main" id="{D84960AC-1CD6-452A-B5F4-2186E3FD74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6" name="Rectangle 28">
            <a:extLst>
              <a:ext uri="{FF2B5EF4-FFF2-40B4-BE49-F238E27FC236}">
                <a16:creationId xmlns:a16="http://schemas.microsoft.com/office/drawing/2014/main" id="{17F432D6-15A4-4BE1-BA1F-C0359AC7A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30">
            <a:extLst>
              <a:ext uri="{FF2B5EF4-FFF2-40B4-BE49-F238E27FC236}">
                <a16:creationId xmlns:a16="http://schemas.microsoft.com/office/drawing/2014/main" id="{354706C1-38B7-4C23-8749-906CB0DC8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152" y="484632"/>
            <a:ext cx="2128933" cy="5880916"/>
          </a:xfrm>
          <a:prstGeom prst="rect">
            <a:avLst/>
          </a:prstGeom>
          <a:solidFill>
            <a:schemeClr val="accent2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EE15661-B0F2-42AE-A75B-0999B2CF5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72744" y="484632"/>
            <a:ext cx="8948150" cy="5880916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4D7A00-0793-449E-BCC3-B806CB787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9327" y="788416"/>
            <a:ext cx="7923264" cy="149961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Task 3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samba setup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CD161189-7A5B-4B2B-93DC-7771029947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3207198" y="1029524"/>
            <a:ext cx="0" cy="914400"/>
          </a:xfrm>
          <a:prstGeom prst="line">
            <a:avLst/>
          </a:prstGeom>
          <a:ln w="19050">
            <a:solidFill>
              <a:schemeClr val="accent2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">
            <a:extLst>
              <a:ext uri="{FF2B5EF4-FFF2-40B4-BE49-F238E27FC236}">
                <a16:creationId xmlns:a16="http://schemas.microsoft.com/office/drawing/2014/main" id="{8BE17833-A7ED-41DF-8D41-91107CE10480}"/>
              </a:ext>
            </a:extLst>
          </p:cNvPr>
          <p:cNvSpPr txBox="1"/>
          <p:nvPr/>
        </p:nvSpPr>
        <p:spPr>
          <a:xfrm>
            <a:off x="3469327" y="2138328"/>
            <a:ext cx="7923264" cy="4227220"/>
          </a:xfrm>
          <a:prstGeom prst="rect">
            <a:avLst/>
          </a:prstGeom>
        </p:spPr>
        <p:txBody>
          <a:bodyPr vert="horz" lIns="45720" tIns="45720" rIns="45720" bIns="45720" rtlCol="0">
            <a:normAutofit lnSpcReduction="10000"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sz="4400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sz="4800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sz="2300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sz="1100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sz="1100" i="1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sz="1100" b="1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sz="1100" b="1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r>
              <a:rPr lang="en-US" sz="1100" dirty="0">
                <a:solidFill>
                  <a:srgbClr val="FFFFFF"/>
                </a:solidFill>
              </a:rPr>
              <a:t>	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sz="1100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sz="1100" dirty="0">
              <a:solidFill>
                <a:srgbClr val="FFFFFF"/>
              </a:solidFill>
            </a:endParaRPr>
          </a:p>
          <a:p>
            <a:pPr marL="228600" indent="-228600"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  <a:buFont typeface="+mj-lt"/>
              <a:buAutoNum type="alphaLcPeriod"/>
            </a:pPr>
            <a:endParaRPr lang="en-US" sz="700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sz="700" dirty="0">
              <a:solidFill>
                <a:srgbClr val="FFFFFF"/>
              </a:solidFill>
            </a:endParaRPr>
          </a:p>
        </p:txBody>
      </p:sp>
      <p:pic>
        <p:nvPicPr>
          <p:cNvPr id="3" name="Picture 2" descr="A computer screen with text on it&#10;&#10;AI-generated content may be incorrect.">
            <a:extLst>
              <a:ext uri="{FF2B5EF4-FFF2-40B4-BE49-F238E27FC236}">
                <a16:creationId xmlns:a16="http://schemas.microsoft.com/office/drawing/2014/main" id="{80DD57E4-E60D-ACE2-2D1D-ECF26826C9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8380" y="2136507"/>
            <a:ext cx="5905500" cy="431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725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6181"/>
    </mc:Choice>
    <mc:Fallback xmlns="">
      <p:transition spd="slow" advTm="266181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6">
            <a:extLst>
              <a:ext uri="{FF2B5EF4-FFF2-40B4-BE49-F238E27FC236}">
                <a16:creationId xmlns:a16="http://schemas.microsoft.com/office/drawing/2014/main" id="{D84960AC-1CD6-452A-B5F4-2186E3FD74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6" name="Rectangle 28">
            <a:extLst>
              <a:ext uri="{FF2B5EF4-FFF2-40B4-BE49-F238E27FC236}">
                <a16:creationId xmlns:a16="http://schemas.microsoft.com/office/drawing/2014/main" id="{17F432D6-15A4-4BE1-BA1F-C0359AC7A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30">
            <a:extLst>
              <a:ext uri="{FF2B5EF4-FFF2-40B4-BE49-F238E27FC236}">
                <a16:creationId xmlns:a16="http://schemas.microsoft.com/office/drawing/2014/main" id="{354706C1-38B7-4C23-8749-906CB0DC8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152" y="484632"/>
            <a:ext cx="2128933" cy="5880916"/>
          </a:xfrm>
          <a:prstGeom prst="rect">
            <a:avLst/>
          </a:prstGeom>
          <a:solidFill>
            <a:schemeClr val="accent2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EE15661-B0F2-42AE-A75B-0999B2CF5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72744" y="484632"/>
            <a:ext cx="8948150" cy="5880916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4D7A00-0793-449E-BCC3-B806CB787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9327" y="788416"/>
            <a:ext cx="7923264" cy="149961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Task 3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samba setup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CD161189-7A5B-4B2B-93DC-7771029947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3207198" y="1029524"/>
            <a:ext cx="0" cy="914400"/>
          </a:xfrm>
          <a:prstGeom prst="line">
            <a:avLst/>
          </a:prstGeom>
          <a:ln w="19050">
            <a:solidFill>
              <a:schemeClr val="accent2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">
            <a:extLst>
              <a:ext uri="{FF2B5EF4-FFF2-40B4-BE49-F238E27FC236}">
                <a16:creationId xmlns:a16="http://schemas.microsoft.com/office/drawing/2014/main" id="{8BE17833-A7ED-41DF-8D41-91107CE10480}"/>
              </a:ext>
            </a:extLst>
          </p:cNvPr>
          <p:cNvSpPr txBox="1"/>
          <p:nvPr/>
        </p:nvSpPr>
        <p:spPr>
          <a:xfrm>
            <a:off x="3469327" y="2138328"/>
            <a:ext cx="7923264" cy="4227220"/>
          </a:xfrm>
          <a:prstGeom prst="rect">
            <a:avLst/>
          </a:prstGeom>
        </p:spPr>
        <p:txBody>
          <a:bodyPr vert="horz" lIns="45720" tIns="45720" rIns="45720" bIns="45720" rtlCol="0">
            <a:normAutofit lnSpcReduction="10000"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sz="4400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sz="4800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sz="2300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sz="1100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sz="1100" i="1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sz="1100" b="1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sz="1100" b="1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r>
              <a:rPr lang="en-US" sz="1100" dirty="0">
                <a:solidFill>
                  <a:srgbClr val="FFFFFF"/>
                </a:solidFill>
              </a:rPr>
              <a:t>	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sz="1100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sz="1100" dirty="0">
              <a:solidFill>
                <a:srgbClr val="FFFFFF"/>
              </a:solidFill>
            </a:endParaRPr>
          </a:p>
          <a:p>
            <a:pPr marL="228600" indent="-228600"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  <a:buFont typeface="+mj-lt"/>
              <a:buAutoNum type="alphaLcPeriod"/>
            </a:pPr>
            <a:endParaRPr lang="en-US" sz="700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sz="700" dirty="0">
              <a:solidFill>
                <a:srgbClr val="FFFFFF"/>
              </a:solidFill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56E79D2-3EE0-4E7E-881F-C9CC3E70F420}"/>
              </a:ext>
            </a:extLst>
          </p:cNvPr>
          <p:cNvSpPr txBox="1">
            <a:spLocks/>
          </p:cNvSpPr>
          <p:nvPr/>
        </p:nvSpPr>
        <p:spPr>
          <a:xfrm>
            <a:off x="2770592" y="2227411"/>
            <a:ext cx="4976664" cy="119391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lIns="91440" tIns="45720" rIns="91440" bIns="45720" anchor="t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/>
              <a:t>Create an account for each worker along with a samba password</a:t>
            </a:r>
          </a:p>
          <a:p>
            <a:endParaRPr lang="en-NZ" dirty="0"/>
          </a:p>
          <a:p>
            <a:endParaRPr lang="en-NZ" dirty="0"/>
          </a:p>
          <a:p>
            <a:pPr marL="0" indent="0">
              <a:buNone/>
            </a:pPr>
            <a:endParaRPr lang="en-NZ" dirty="0"/>
          </a:p>
        </p:txBody>
      </p:sp>
      <p:pic>
        <p:nvPicPr>
          <p:cNvPr id="3" name="Picture 2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F9C89C71-55E6-7770-B9FC-A20B3E265E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1541" y="3412573"/>
            <a:ext cx="6174229" cy="294041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878DD39-746F-2D1F-9BFE-3B16BC6669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1557" y="3432123"/>
            <a:ext cx="2784578" cy="2941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931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6181"/>
    </mc:Choice>
    <mc:Fallback xmlns="">
      <p:transition spd="slow" advTm="26618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5C79A5-E30A-49C0-A283-9E60989C785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NZ" dirty="0"/>
              <a:t>Network manual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EA56E4-D73F-4C66-A5FE-7B966A84DB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82212" y="1489350"/>
            <a:ext cx="3200400" cy="1463040"/>
          </a:xfrm>
        </p:spPr>
        <p:txBody>
          <a:bodyPr>
            <a:normAutofit/>
          </a:bodyPr>
          <a:lstStyle/>
          <a:p>
            <a:r>
              <a:rPr lang="en-NZ" dirty="0"/>
              <a:t>This is a template to support completion of 4601 – Assessment 2: Network Project. Refer to the assessment document for more information.</a:t>
            </a:r>
          </a:p>
        </p:txBody>
      </p:sp>
    </p:spTree>
    <p:extLst>
      <p:ext uri="{BB962C8B-B14F-4D97-AF65-F5344CB8AC3E}">
        <p14:creationId xmlns:p14="http://schemas.microsoft.com/office/powerpoint/2010/main" val="28329645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0AD926A-6A49-4FAF-A392-4534F4E939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6F9B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4D7A00-0793-449E-BCC3-B806CB787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dirty="0">
                <a:solidFill>
                  <a:srgbClr val="FFFFFF"/>
                </a:solidFill>
              </a:rPr>
              <a:t>Task 3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create file structure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B83D53-953A-4FAF-95F6-188A1B23075E}"/>
              </a:ext>
            </a:extLst>
          </p:cNvPr>
          <p:cNvSpPr txBox="1"/>
          <p:nvPr/>
        </p:nvSpPr>
        <p:spPr>
          <a:xfrm>
            <a:off x="8029319" y="917725"/>
            <a:ext cx="3424739" cy="4852362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r>
              <a:rPr lang="en-US" sz="1100" dirty="0">
                <a:solidFill>
                  <a:srgbClr val="FFFFFF"/>
                </a:solidFill>
              </a:rPr>
              <a:t>Step 1 –go into  </a:t>
            </a:r>
            <a:r>
              <a:rPr lang="en-US" sz="1100">
                <a:solidFill>
                  <a:srgbClr val="FFFFFF"/>
                </a:solidFill>
              </a:rPr>
              <a:t>the terminle on the raspberry pie </a:t>
            </a:r>
            <a:r>
              <a:rPr lang="en-US" sz="1100" dirty="0">
                <a:solidFill>
                  <a:srgbClr val="FFFFFF"/>
                </a:solidFill>
              </a:rPr>
              <a:t>window 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sz="1100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r>
              <a:rPr lang="en-US" sz="1100">
                <a:solidFill>
                  <a:srgbClr val="FFFFFF"/>
                </a:solidFill>
              </a:rPr>
              <a:t>Step 2 – cd /etc/samba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sz="1100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r>
              <a:rPr lang="en-US" sz="1100" dirty="0">
                <a:solidFill>
                  <a:srgbClr val="FFFFFF"/>
                </a:solidFill>
              </a:rPr>
              <a:t>Step 3 – (we create backup first)sudo cp smb.conf </a:t>
            </a:r>
            <a:r>
              <a:rPr lang="en-US" sz="1100">
                <a:solidFill>
                  <a:srgbClr val="FFFFFF"/>
                </a:solidFill>
              </a:rPr>
              <a:t>./smb.conf.backup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sz="1100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r>
              <a:rPr lang="en-US" sz="1100">
                <a:solidFill>
                  <a:srgbClr val="FFFFFF"/>
                </a:solidFill>
              </a:rPr>
              <a:t>Step 4 – sudo nano smb.conf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sz="1100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r>
              <a:rPr lang="en-US" sz="1100">
                <a:solidFill>
                  <a:srgbClr val="FFFFFF"/>
                </a:solidFill>
              </a:rPr>
              <a:t>Step 5 –go to the bottom using arow keys and put in thease 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100" dirty="0">
              <a:solidFill>
                <a:srgbClr val="FFFFFF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22C8DBD-0A3C-4D75-98D3-1273BBF1CCFA}"/>
              </a:ext>
            </a:extLst>
          </p:cNvPr>
          <p:cNvGrpSpPr/>
          <p:nvPr/>
        </p:nvGrpSpPr>
        <p:grpSpPr>
          <a:xfrm>
            <a:off x="333980" y="321732"/>
            <a:ext cx="7058307" cy="4026985"/>
            <a:chOff x="466344" y="256032"/>
            <a:chExt cx="3282696" cy="220370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8BBD69D-83EF-4DBB-8ACE-FE009D2EDADF}"/>
                </a:ext>
              </a:extLst>
            </p:cNvPr>
            <p:cNvSpPr/>
            <p:nvPr/>
          </p:nvSpPr>
          <p:spPr>
            <a:xfrm>
              <a:off x="466344" y="256032"/>
              <a:ext cx="3273552" cy="2203704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D762629-E0D6-4740-82CB-B2DC89AB6EB8}"/>
                </a:ext>
              </a:extLst>
            </p:cNvPr>
            <p:cNvCxnSpPr/>
            <p:nvPr/>
          </p:nvCxnSpPr>
          <p:spPr>
            <a:xfrm>
              <a:off x="466344" y="256032"/>
              <a:ext cx="3282696" cy="220370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1ED9FE2-AD76-4484-80C3-26FB952AA013}"/>
                </a:ext>
              </a:extLst>
            </p:cNvPr>
            <p:cNvCxnSpPr/>
            <p:nvPr/>
          </p:nvCxnSpPr>
          <p:spPr>
            <a:xfrm flipH="1">
              <a:off x="466344" y="256032"/>
              <a:ext cx="3273552" cy="220370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Picture 2" descr="A computer screen with white text&#10;&#10;AI-generated content may be incorrect.">
            <a:extLst>
              <a:ext uri="{FF2B5EF4-FFF2-40B4-BE49-F238E27FC236}">
                <a16:creationId xmlns:a16="http://schemas.microsoft.com/office/drawing/2014/main" id="{18CAA0B3-EF93-CFC5-B796-9CBBAB5641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355" y="318902"/>
            <a:ext cx="7062354" cy="2113313"/>
          </a:xfrm>
          <a:prstGeom prst="rect">
            <a:avLst/>
          </a:prstGeom>
        </p:spPr>
      </p:pic>
      <p:pic>
        <p:nvPicPr>
          <p:cNvPr id="5" name="Picture 4" descr="A computer screen with white text&#10;&#10;AI-generated content may be incorrect.">
            <a:extLst>
              <a:ext uri="{FF2B5EF4-FFF2-40B4-BE49-F238E27FC236}">
                <a16:creationId xmlns:a16="http://schemas.microsoft.com/office/drawing/2014/main" id="{3B4C341B-22C8-C60B-ADFB-B383803465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521" y="2382859"/>
            <a:ext cx="7050231" cy="1963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683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0AD926A-6A49-4FAF-A392-4534F4E939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6F9B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4D7A00-0793-449E-BCC3-B806CB787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dirty="0">
                <a:solidFill>
                  <a:srgbClr val="FFFFFF"/>
                </a:solidFill>
              </a:rPr>
              <a:t>Task 3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create file structure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B83D53-953A-4FAF-95F6-188A1B23075E}"/>
              </a:ext>
            </a:extLst>
          </p:cNvPr>
          <p:cNvSpPr txBox="1"/>
          <p:nvPr/>
        </p:nvSpPr>
        <p:spPr>
          <a:xfrm>
            <a:off x="8029319" y="917725"/>
            <a:ext cx="3424739" cy="4852362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r>
              <a:rPr lang="en-US" sz="1100" dirty="0">
                <a:solidFill>
                  <a:srgbClr val="FFFFFF"/>
                </a:solidFill>
              </a:rPr>
              <a:t>Step 1 – open up  Terminal  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endParaRPr lang="en-US" sz="1100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r>
              <a:rPr lang="en-US" sz="1100" dirty="0">
                <a:solidFill>
                  <a:srgbClr val="FFFFFF"/>
                </a:solidFill>
              </a:rPr>
              <a:t>Making group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endParaRPr lang="en-US" sz="1100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r>
              <a:rPr lang="en-US" sz="1100" dirty="0">
                <a:solidFill>
                  <a:srgbClr val="FFFFFF"/>
                </a:solidFill>
              </a:rPr>
              <a:t>Step 2 </a:t>
            </a:r>
            <a:r>
              <a:rPr lang="en-US" sz="1100" dirty="0" err="1">
                <a:solidFill>
                  <a:srgbClr val="FFFFFF"/>
                </a:solidFill>
              </a:rPr>
              <a:t>sudo</a:t>
            </a:r>
            <a:r>
              <a:rPr lang="en-US" sz="1100" dirty="0">
                <a:solidFill>
                  <a:srgbClr val="FFFFFF"/>
                </a:solidFill>
              </a:rPr>
              <a:t> </a:t>
            </a:r>
            <a:r>
              <a:rPr lang="en-US" sz="1100" dirty="0" err="1">
                <a:solidFill>
                  <a:srgbClr val="FFFFFF"/>
                </a:solidFill>
              </a:rPr>
              <a:t>mkdir</a:t>
            </a:r>
            <a:r>
              <a:rPr lang="en-US" sz="1100" dirty="0">
                <a:solidFill>
                  <a:srgbClr val="FFFFFF"/>
                </a:solidFill>
              </a:rPr>
              <a:t> SHARED(shared group)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100" dirty="0">
                <a:solidFill>
                  <a:srgbClr val="FFFFFF"/>
                </a:solidFill>
                <a:latin typeface="TW Cen MT"/>
              </a:rPr>
              <a:t>Step 3 </a:t>
            </a:r>
            <a:r>
              <a:rPr lang="en-US" sz="1100" dirty="0" err="1">
                <a:solidFill>
                  <a:srgbClr val="FFFFFF"/>
                </a:solidFill>
                <a:latin typeface="TW Cen MT"/>
              </a:rPr>
              <a:t>sudo</a:t>
            </a:r>
            <a:r>
              <a:rPr lang="en-US" sz="1100" dirty="0">
                <a:solidFill>
                  <a:srgbClr val="FFFFFF"/>
                </a:solidFill>
                <a:latin typeface="TW Cen MT"/>
              </a:rPr>
              <a:t> </a:t>
            </a:r>
            <a:r>
              <a:rPr lang="en-US" sz="1100" dirty="0" err="1">
                <a:solidFill>
                  <a:srgbClr val="FFFFFF"/>
                </a:solidFill>
                <a:latin typeface="TW Cen MT"/>
              </a:rPr>
              <a:t>mkdir</a:t>
            </a:r>
            <a:r>
              <a:rPr lang="en-US" sz="1100" dirty="0">
                <a:solidFill>
                  <a:srgbClr val="FFFFFF"/>
                </a:solidFill>
                <a:latin typeface="TW Cen MT"/>
              </a:rPr>
              <a:t> ACCTG(accounting group)</a:t>
            </a:r>
            <a:endParaRPr lang="en-US" dirty="0">
              <a:solidFill>
                <a:srgbClr val="2E2B21"/>
              </a:solidFill>
              <a:latin typeface="Tw Cen MT"/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100" dirty="0">
                <a:solidFill>
                  <a:srgbClr val="FFFFFF"/>
                </a:solidFill>
                <a:latin typeface="TW Cen MT"/>
              </a:rPr>
              <a:t>Step 4 </a:t>
            </a:r>
            <a:r>
              <a:rPr lang="en-US" sz="1100" dirty="0" err="1">
                <a:solidFill>
                  <a:srgbClr val="FFFFFF"/>
                </a:solidFill>
                <a:latin typeface="TW Cen MT"/>
              </a:rPr>
              <a:t>sudo</a:t>
            </a:r>
            <a:r>
              <a:rPr lang="en-US" sz="1100" dirty="0">
                <a:solidFill>
                  <a:srgbClr val="FFFFFF"/>
                </a:solidFill>
                <a:latin typeface="TW Cen MT"/>
              </a:rPr>
              <a:t> </a:t>
            </a:r>
            <a:r>
              <a:rPr lang="en-US" sz="1100" dirty="0" err="1">
                <a:solidFill>
                  <a:srgbClr val="FFFFFF"/>
                </a:solidFill>
                <a:latin typeface="TW Cen MT"/>
              </a:rPr>
              <a:t>mkdir</a:t>
            </a:r>
            <a:r>
              <a:rPr lang="en-US" sz="1100" dirty="0">
                <a:solidFill>
                  <a:srgbClr val="FFFFFF"/>
                </a:solidFill>
                <a:latin typeface="TW Cen MT"/>
              </a:rPr>
              <a:t> SALES(SALES group)</a:t>
            </a:r>
            <a:endParaRPr lang="en-US" dirty="0">
              <a:solidFill>
                <a:srgbClr val="2E2B21"/>
              </a:solidFill>
              <a:latin typeface="Tw Cen MT" panose="020B0602020104020603"/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100" dirty="0">
                <a:solidFill>
                  <a:srgbClr val="FFFFFF"/>
                </a:solidFill>
                <a:latin typeface="TW Cen MT"/>
              </a:rPr>
              <a:t>Step 5 </a:t>
            </a:r>
            <a:r>
              <a:rPr lang="en-US" sz="1100" dirty="0" err="1">
                <a:solidFill>
                  <a:srgbClr val="FFFFFF"/>
                </a:solidFill>
                <a:latin typeface="TW Cen MT"/>
              </a:rPr>
              <a:t>sudo</a:t>
            </a:r>
            <a:r>
              <a:rPr lang="en-US" sz="1100" dirty="0">
                <a:solidFill>
                  <a:srgbClr val="FFFFFF"/>
                </a:solidFill>
                <a:latin typeface="TW Cen MT"/>
              </a:rPr>
              <a:t> </a:t>
            </a:r>
            <a:r>
              <a:rPr lang="en-US" sz="1100" dirty="0" err="1">
                <a:solidFill>
                  <a:srgbClr val="FFFFFF"/>
                </a:solidFill>
                <a:latin typeface="TW Cen MT"/>
              </a:rPr>
              <a:t>mkdir</a:t>
            </a:r>
            <a:r>
              <a:rPr lang="en-US" sz="1100" dirty="0">
                <a:solidFill>
                  <a:srgbClr val="FFFFFF"/>
                </a:solidFill>
                <a:latin typeface="TW Cen MT"/>
              </a:rPr>
              <a:t> HR(human resources group)</a:t>
            </a:r>
            <a:endParaRPr lang="en-US" dirty="0"/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100" dirty="0">
                <a:solidFill>
                  <a:srgbClr val="FFFFFF"/>
                </a:solidFill>
                <a:latin typeface="TW Cen MT"/>
              </a:rPr>
              <a:t>Step 6 </a:t>
            </a:r>
            <a:r>
              <a:rPr lang="en-US" sz="1100" dirty="0" err="1">
                <a:solidFill>
                  <a:srgbClr val="FFFFFF"/>
                </a:solidFill>
                <a:latin typeface="TW Cen MT"/>
              </a:rPr>
              <a:t>sudo</a:t>
            </a:r>
            <a:r>
              <a:rPr lang="en-US" sz="1100" dirty="0">
                <a:solidFill>
                  <a:srgbClr val="FFFFFF"/>
                </a:solidFill>
                <a:latin typeface="TW Cen MT"/>
              </a:rPr>
              <a:t> ls –l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100" dirty="0">
                <a:solidFill>
                  <a:srgbClr val="FFFFFF"/>
                </a:solidFill>
                <a:latin typeface="TW Cen MT"/>
              </a:rPr>
              <a:t>       # this will list out all the directory's 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endParaRPr lang="en-US" sz="1100" dirty="0">
              <a:solidFill>
                <a:srgbClr val="FFFFFF"/>
              </a:solidFill>
              <a:latin typeface="TW Cen MT"/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endParaRPr lang="en-US" sz="1100" dirty="0">
              <a:solidFill>
                <a:srgbClr val="FFFFFF"/>
              </a:solidFill>
              <a:latin typeface="TW Cen MT"/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endParaRPr lang="en-US" sz="1100" dirty="0">
              <a:solidFill>
                <a:srgbClr val="FFFFFF"/>
              </a:solidFill>
              <a:latin typeface="TW Cen MT"/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endParaRPr lang="en-US" sz="1100" dirty="0">
              <a:solidFill>
                <a:srgbClr val="FFFFFF"/>
              </a:solidFill>
              <a:latin typeface="TW Cen MT"/>
            </a:endParaRP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100" dirty="0">
              <a:solidFill>
                <a:srgbClr val="FFFFFF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22C8DBD-0A3C-4D75-98D3-1273BBF1CCFA}"/>
              </a:ext>
            </a:extLst>
          </p:cNvPr>
          <p:cNvGrpSpPr/>
          <p:nvPr/>
        </p:nvGrpSpPr>
        <p:grpSpPr>
          <a:xfrm>
            <a:off x="333980" y="321732"/>
            <a:ext cx="7058307" cy="4026985"/>
            <a:chOff x="466344" y="256032"/>
            <a:chExt cx="3282696" cy="220370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8BBD69D-83EF-4DBB-8ACE-FE009D2EDADF}"/>
                </a:ext>
              </a:extLst>
            </p:cNvPr>
            <p:cNvSpPr/>
            <p:nvPr/>
          </p:nvSpPr>
          <p:spPr>
            <a:xfrm>
              <a:off x="466344" y="256032"/>
              <a:ext cx="3273552" cy="2203704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D762629-E0D6-4740-82CB-B2DC89AB6EB8}"/>
                </a:ext>
              </a:extLst>
            </p:cNvPr>
            <p:cNvCxnSpPr/>
            <p:nvPr/>
          </p:nvCxnSpPr>
          <p:spPr>
            <a:xfrm>
              <a:off x="466344" y="256032"/>
              <a:ext cx="3282696" cy="220370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1ED9FE2-AD76-4484-80C3-26FB952AA013}"/>
                </a:ext>
              </a:extLst>
            </p:cNvPr>
            <p:cNvCxnSpPr/>
            <p:nvPr/>
          </p:nvCxnSpPr>
          <p:spPr>
            <a:xfrm flipH="1">
              <a:off x="466344" y="256032"/>
              <a:ext cx="3273552" cy="220370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Picture 2" descr="A computer screen with text on it&#10;&#10;AI-generated content may be incorrect.">
            <a:extLst>
              <a:ext uri="{FF2B5EF4-FFF2-40B4-BE49-F238E27FC236}">
                <a16:creationId xmlns:a16="http://schemas.microsoft.com/office/drawing/2014/main" id="{211A1D00-3141-19B4-B070-25FB398346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442" y="324240"/>
            <a:ext cx="7203908" cy="402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3656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6">
            <a:extLst>
              <a:ext uri="{FF2B5EF4-FFF2-40B4-BE49-F238E27FC236}">
                <a16:creationId xmlns:a16="http://schemas.microsoft.com/office/drawing/2014/main" id="{D84960AC-1CD6-452A-B5F4-2186E3FD74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6" name="Rectangle 28">
            <a:extLst>
              <a:ext uri="{FF2B5EF4-FFF2-40B4-BE49-F238E27FC236}">
                <a16:creationId xmlns:a16="http://schemas.microsoft.com/office/drawing/2014/main" id="{17F432D6-15A4-4BE1-BA1F-C0359AC7A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30">
            <a:extLst>
              <a:ext uri="{FF2B5EF4-FFF2-40B4-BE49-F238E27FC236}">
                <a16:creationId xmlns:a16="http://schemas.microsoft.com/office/drawing/2014/main" id="{354706C1-38B7-4C23-8749-906CB0DC8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152" y="484632"/>
            <a:ext cx="2128933" cy="5880916"/>
          </a:xfrm>
          <a:prstGeom prst="rect">
            <a:avLst/>
          </a:prstGeom>
          <a:solidFill>
            <a:schemeClr val="accent2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EE15661-B0F2-42AE-A75B-0999B2CF5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72744" y="484632"/>
            <a:ext cx="8948150" cy="5880916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CD161189-7A5B-4B2B-93DC-7771029947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3207198" y="1029524"/>
            <a:ext cx="0" cy="914400"/>
          </a:xfrm>
          <a:prstGeom prst="line">
            <a:avLst/>
          </a:prstGeom>
          <a:ln w="19050">
            <a:solidFill>
              <a:schemeClr val="accent2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">
            <a:extLst>
              <a:ext uri="{FF2B5EF4-FFF2-40B4-BE49-F238E27FC236}">
                <a16:creationId xmlns:a16="http://schemas.microsoft.com/office/drawing/2014/main" id="{8BE17833-A7ED-41DF-8D41-91107CE10480}"/>
              </a:ext>
            </a:extLst>
          </p:cNvPr>
          <p:cNvSpPr txBox="1"/>
          <p:nvPr/>
        </p:nvSpPr>
        <p:spPr>
          <a:xfrm>
            <a:off x="3469327" y="2138328"/>
            <a:ext cx="7923264" cy="4227220"/>
          </a:xfrm>
          <a:prstGeom prst="rect">
            <a:avLst/>
          </a:prstGeom>
        </p:spPr>
        <p:txBody>
          <a:bodyPr vert="horz" lIns="45720" tIns="45720" rIns="45720" bIns="45720" rtlCol="0">
            <a:normAutofit lnSpcReduction="10000"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sz="4400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sz="4800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sz="2300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sz="1100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sz="1100" i="1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sz="1100" b="1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sz="1100" b="1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r>
              <a:rPr lang="en-US" sz="1100" dirty="0">
                <a:solidFill>
                  <a:srgbClr val="FFFFFF"/>
                </a:solidFill>
              </a:rPr>
              <a:t>	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sz="1100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sz="1100" dirty="0">
              <a:solidFill>
                <a:srgbClr val="FFFFFF"/>
              </a:solidFill>
            </a:endParaRPr>
          </a:p>
          <a:p>
            <a:pPr marL="228600" indent="-228600"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  <a:buFont typeface="+mj-lt"/>
              <a:buAutoNum type="alphaLcPeriod"/>
            </a:pPr>
            <a:endParaRPr lang="en-US" sz="700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sz="700" dirty="0">
              <a:solidFill>
                <a:srgbClr val="FFFFFF"/>
              </a:solidFill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56E79D2-3EE0-4E7E-881F-C9CC3E70F420}"/>
              </a:ext>
            </a:extLst>
          </p:cNvPr>
          <p:cNvSpPr txBox="1">
            <a:spLocks/>
          </p:cNvSpPr>
          <p:nvPr/>
        </p:nvSpPr>
        <p:spPr>
          <a:xfrm>
            <a:off x="2771350" y="485297"/>
            <a:ext cx="4976664" cy="42856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/>
              <a:t>Connect users to the server</a:t>
            </a:r>
          </a:p>
          <a:p>
            <a:endParaRPr lang="en-NZ" dirty="0"/>
          </a:p>
          <a:p>
            <a:endParaRPr lang="en-NZ" dirty="0"/>
          </a:p>
          <a:p>
            <a:pPr marL="0" indent="0">
              <a:buNone/>
            </a:pPr>
            <a:endParaRPr lang="en-NZ" dirty="0"/>
          </a:p>
        </p:txBody>
      </p:sp>
      <p:pic>
        <p:nvPicPr>
          <p:cNvPr id="3" name="Picture 2" descr="A group of laptops on a table&#10;&#10;AI-generated content may be incorrect.">
            <a:extLst>
              <a:ext uri="{FF2B5EF4-FFF2-40B4-BE49-F238E27FC236}">
                <a16:creationId xmlns:a16="http://schemas.microsoft.com/office/drawing/2014/main" id="{01ED5F9C-BEC0-2A82-389D-67D27E57E9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5021" y="1798709"/>
            <a:ext cx="4968771" cy="2970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369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6181"/>
    </mc:Choice>
    <mc:Fallback xmlns="">
      <p:transition spd="slow" advTm="266181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6">
            <a:extLst>
              <a:ext uri="{FF2B5EF4-FFF2-40B4-BE49-F238E27FC236}">
                <a16:creationId xmlns:a16="http://schemas.microsoft.com/office/drawing/2014/main" id="{D84960AC-1CD6-452A-B5F4-2186E3FD74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6" name="Rectangle 28">
            <a:extLst>
              <a:ext uri="{FF2B5EF4-FFF2-40B4-BE49-F238E27FC236}">
                <a16:creationId xmlns:a16="http://schemas.microsoft.com/office/drawing/2014/main" id="{17F432D6-15A4-4BE1-BA1F-C0359AC7A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30">
            <a:extLst>
              <a:ext uri="{FF2B5EF4-FFF2-40B4-BE49-F238E27FC236}">
                <a16:creationId xmlns:a16="http://schemas.microsoft.com/office/drawing/2014/main" id="{354706C1-38B7-4C23-8749-906CB0DC8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152" y="484632"/>
            <a:ext cx="2128933" cy="5880916"/>
          </a:xfrm>
          <a:prstGeom prst="rect">
            <a:avLst/>
          </a:prstGeom>
          <a:solidFill>
            <a:schemeClr val="accent2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EE15661-B0F2-42AE-A75B-0999B2CF5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72744" y="484632"/>
            <a:ext cx="8948150" cy="5880916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4D7A00-0793-449E-BCC3-B806CB787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9327" y="788416"/>
            <a:ext cx="7923264" cy="149961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Task 3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FAQ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CD161189-7A5B-4B2B-93DC-7771029947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3207198" y="1029524"/>
            <a:ext cx="0" cy="914400"/>
          </a:xfrm>
          <a:prstGeom prst="line">
            <a:avLst/>
          </a:prstGeom>
          <a:ln w="19050">
            <a:solidFill>
              <a:schemeClr val="accent2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B5E0A63A-696A-4524-9359-F95AAB009AD1}"/>
              </a:ext>
            </a:extLst>
          </p:cNvPr>
          <p:cNvSpPr txBox="1"/>
          <p:nvPr/>
        </p:nvSpPr>
        <p:spPr>
          <a:xfrm>
            <a:off x="3469327" y="2713703"/>
            <a:ext cx="5507525" cy="34163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NZ" b="1" dirty="0">
                <a:solidFill>
                  <a:schemeClr val="bg1"/>
                </a:solidFill>
              </a:rPr>
              <a:t>Question: </a:t>
            </a:r>
            <a:r>
              <a:rPr lang="en-NZ" dirty="0">
                <a:solidFill>
                  <a:schemeClr val="bg1"/>
                </a:solidFill>
                <a:ea typeface="+mn-lt"/>
                <a:cs typeface="+mn-lt"/>
              </a:rPr>
              <a:t>What must be enabled on a computer to allow file sharing with others on the same network?</a:t>
            </a:r>
            <a:endParaRPr lang="en-NZ" b="1" dirty="0">
              <a:solidFill>
                <a:schemeClr val="bg1"/>
              </a:solidFill>
            </a:endParaRPr>
          </a:p>
          <a:p>
            <a:r>
              <a:rPr lang="en-NZ" b="1" dirty="0">
                <a:solidFill>
                  <a:schemeClr val="bg1"/>
                </a:solidFill>
              </a:rPr>
              <a:t>Answer:</a:t>
            </a:r>
            <a:r>
              <a:rPr lang="en-NZ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NZ" b="1">
                <a:solidFill>
                  <a:schemeClr val="bg1"/>
                </a:solidFill>
                <a:ea typeface="+mn-lt"/>
                <a:cs typeface="+mn-lt"/>
              </a:rPr>
              <a:t>Network Discovery</a:t>
            </a:r>
            <a:r>
              <a:rPr lang="en-NZ">
                <a:solidFill>
                  <a:schemeClr val="bg1"/>
                </a:solidFill>
                <a:ea typeface="+mn-lt"/>
                <a:cs typeface="+mn-lt"/>
              </a:rPr>
              <a:t> must be enabled so your computer can see and be seen by other devices on the same network.</a:t>
            </a:r>
          </a:p>
          <a:p>
            <a:endParaRPr lang="en-NZ" dirty="0"/>
          </a:p>
          <a:p>
            <a:endParaRPr lang="en-NZ" dirty="0"/>
          </a:p>
          <a:p>
            <a:endParaRPr lang="en-NZ" dirty="0"/>
          </a:p>
          <a:p>
            <a:r>
              <a:rPr lang="en-NZ" b="1" dirty="0">
                <a:solidFill>
                  <a:schemeClr val="bg1"/>
                </a:solidFill>
              </a:rPr>
              <a:t>Question: </a:t>
            </a:r>
            <a:r>
              <a:rPr lang="en-NZ" dirty="0">
                <a:solidFill>
                  <a:schemeClr val="bg1"/>
                </a:solidFill>
                <a:ea typeface="+mn-lt"/>
                <a:cs typeface="+mn-lt"/>
              </a:rPr>
              <a:t>: How can you restrict access when sharing a file or folder?</a:t>
            </a:r>
          </a:p>
          <a:p>
            <a:r>
              <a:rPr lang="en-NZ" b="1">
                <a:solidFill>
                  <a:schemeClr val="bg1"/>
                </a:solidFill>
              </a:rPr>
              <a:t>Answer:</a:t>
            </a:r>
            <a:r>
              <a:rPr lang="en-NZ" b="1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NZ" dirty="0">
                <a:solidFill>
                  <a:schemeClr val="bg1"/>
                </a:solidFill>
                <a:ea typeface="+mn-lt"/>
                <a:cs typeface="+mn-lt"/>
              </a:rPr>
              <a:t>You can set </a:t>
            </a:r>
            <a:r>
              <a:rPr lang="en-NZ" b="1" dirty="0">
                <a:solidFill>
                  <a:schemeClr val="bg1"/>
                </a:solidFill>
                <a:ea typeface="+mn-lt"/>
                <a:cs typeface="+mn-lt"/>
              </a:rPr>
              <a:t>permissions</a:t>
            </a:r>
            <a:r>
              <a:rPr lang="en-NZ" dirty="0">
                <a:solidFill>
                  <a:schemeClr val="bg1"/>
                </a:solidFill>
                <a:ea typeface="+mn-lt"/>
                <a:cs typeface="+mn-lt"/>
              </a:rPr>
              <a:t> to allow only specific users or groups to access the file or folder.</a:t>
            </a:r>
          </a:p>
        </p:txBody>
      </p:sp>
    </p:spTree>
    <p:extLst>
      <p:ext uri="{BB962C8B-B14F-4D97-AF65-F5344CB8AC3E}">
        <p14:creationId xmlns:p14="http://schemas.microsoft.com/office/powerpoint/2010/main" val="172686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55E45-6FD4-4E62-82BA-0F72CBF1D9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About this template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06B080-902E-4689-8731-74CA4856CA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10745085" cy="4023360"/>
          </a:xfrm>
        </p:spPr>
        <p:txBody>
          <a:bodyPr>
            <a:normAutofit lnSpcReduction="10000"/>
          </a:bodyPr>
          <a:lstStyle/>
          <a:p>
            <a:r>
              <a:rPr lang="en-NZ" dirty="0"/>
              <a:t>This is a template to support completion of 4601 – Assessment 2: Configure a Small Network. </a:t>
            </a:r>
          </a:p>
          <a:p>
            <a:r>
              <a:rPr lang="en-NZ" dirty="0"/>
              <a:t>Refer to the assessment document on Moodle for more information about what to do to complete the assessment. </a:t>
            </a:r>
          </a:p>
          <a:p>
            <a:r>
              <a:rPr lang="en-NZ" dirty="0"/>
              <a:t>Populate this template with your own images and text. </a:t>
            </a:r>
          </a:p>
          <a:p>
            <a:r>
              <a:rPr lang="en-NZ" dirty="0"/>
              <a:t>One of the sections should have narration for each slide. Insert &gt; Audio &gt; Record Audio</a:t>
            </a:r>
          </a:p>
          <a:p>
            <a:r>
              <a:rPr lang="en-NZ" dirty="0"/>
              <a:t>You may alter the layout of the template, or select a different template.</a:t>
            </a:r>
          </a:p>
          <a:p>
            <a:r>
              <a:rPr lang="en-NZ" dirty="0"/>
              <a:t>The total size of the </a:t>
            </a:r>
            <a:r>
              <a:rPr lang="en-NZ" dirty="0" err="1"/>
              <a:t>powerpoint</a:t>
            </a:r>
            <a:r>
              <a:rPr lang="en-NZ" dirty="0"/>
              <a:t> must not exceed 50MB. </a:t>
            </a:r>
          </a:p>
          <a:p>
            <a:r>
              <a:rPr lang="en-NZ" dirty="0"/>
              <a:t>Rename the template to include your name.</a:t>
            </a:r>
          </a:p>
          <a:p>
            <a:r>
              <a:rPr lang="en-NZ" dirty="0"/>
              <a:t>Delete the boxes in grey – they are there to prompt what should be included</a:t>
            </a:r>
          </a:p>
          <a:p>
            <a:endParaRPr lang="en-NZ" dirty="0"/>
          </a:p>
          <a:p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8805113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088B3-FB0F-4C89-90F7-CAF08BAE9A5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NZ" dirty="0"/>
              <a:t>Task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A24AF3-78A3-4EB0-A255-455BA0B795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NZ" dirty="0"/>
              <a:t>Configure the router</a:t>
            </a:r>
          </a:p>
        </p:txBody>
      </p:sp>
    </p:spTree>
    <p:extLst>
      <p:ext uri="{BB962C8B-B14F-4D97-AF65-F5344CB8AC3E}">
        <p14:creationId xmlns:p14="http://schemas.microsoft.com/office/powerpoint/2010/main" val="16981303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9EC2E-6AE6-48F5-AA7C-0BABD460D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NZ"/>
              <a:t>Task 1</a:t>
            </a:r>
            <a:br>
              <a:rPr lang="en-NZ"/>
            </a:br>
            <a:r>
              <a:rPr lang="en-NZ"/>
              <a:t>Network diagram</a:t>
            </a:r>
            <a:endParaRPr lang="en-NZ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5B72D71-49B8-46FF-BE71-C69E2ADFD4BC}"/>
              </a:ext>
            </a:extLst>
          </p:cNvPr>
          <p:cNvGrpSpPr/>
          <p:nvPr/>
        </p:nvGrpSpPr>
        <p:grpSpPr>
          <a:xfrm>
            <a:off x="4081960" y="1858046"/>
            <a:ext cx="7632855" cy="4782313"/>
            <a:chOff x="466344" y="256032"/>
            <a:chExt cx="3282696" cy="2203704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E2E3D8D3-709A-4B6E-8462-5AD0FAFD641F}"/>
                </a:ext>
              </a:extLst>
            </p:cNvPr>
            <p:cNvSpPr/>
            <p:nvPr/>
          </p:nvSpPr>
          <p:spPr>
            <a:xfrm>
              <a:off x="466344" y="256032"/>
              <a:ext cx="3273552" cy="2203704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2A7081BD-B008-4EF3-86BB-82A32D25F5E1}"/>
                </a:ext>
              </a:extLst>
            </p:cNvPr>
            <p:cNvCxnSpPr/>
            <p:nvPr/>
          </p:nvCxnSpPr>
          <p:spPr>
            <a:xfrm>
              <a:off x="466344" y="256032"/>
              <a:ext cx="3282696" cy="220370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EE430760-8102-4087-A926-D60057C9D207}"/>
                </a:ext>
              </a:extLst>
            </p:cNvPr>
            <p:cNvCxnSpPr/>
            <p:nvPr/>
          </p:nvCxnSpPr>
          <p:spPr>
            <a:xfrm flipH="1">
              <a:off x="466344" y="256032"/>
              <a:ext cx="3273552" cy="220370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E47F679E-595A-84B0-6CB4-8F33A16BE4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2110" y="1713600"/>
            <a:ext cx="7630486" cy="4925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3818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0AD926A-6A49-4FAF-A392-4534F4E939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6F9B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4D7A00-0793-449E-BCC3-B806CB787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dirty="0">
                <a:solidFill>
                  <a:srgbClr val="FFFFFF"/>
                </a:solidFill>
              </a:rPr>
              <a:t>Task 1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Connect THE ROUTER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B83D53-953A-4FAF-95F6-188A1B23075E}"/>
              </a:ext>
            </a:extLst>
          </p:cNvPr>
          <p:cNvSpPr txBox="1"/>
          <p:nvPr/>
        </p:nvSpPr>
        <p:spPr>
          <a:xfrm>
            <a:off x="8029319" y="917725"/>
            <a:ext cx="3424739" cy="4852362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r>
              <a:rPr lang="en-US" sz="1100" dirty="0">
                <a:solidFill>
                  <a:srgbClr val="FFFFFF"/>
                </a:solidFill>
              </a:rPr>
              <a:t>Step 1 –plug router into wall and turn it on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sz="1100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r>
              <a:rPr lang="en-US" sz="1100" dirty="0">
                <a:solidFill>
                  <a:srgbClr val="FFFFFF"/>
                </a:solidFill>
              </a:rPr>
              <a:t>Step 2 –plug the router into the computer with an ethernet cable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sz="1100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r>
              <a:rPr lang="en-US" sz="1100" dirty="0">
                <a:solidFill>
                  <a:srgbClr val="FFFFFF"/>
                </a:solidFill>
              </a:rPr>
              <a:t>Step 3 – reset the router 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sz="1100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r>
              <a:rPr lang="en-US" sz="1100" dirty="0">
                <a:solidFill>
                  <a:srgbClr val="FFFFFF"/>
                </a:solidFill>
              </a:rPr>
              <a:t>Step 4 – put in the Ip address on the designated device 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100" dirty="0">
                <a:solidFill>
                  <a:srgbClr val="FFFFFF"/>
                </a:solidFill>
              </a:rPr>
              <a:t>     192.168.20.1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sz="1100" dirty="0">
              <a:solidFill>
                <a:srgbClr val="FFFFFF"/>
              </a:solidFill>
            </a:endParaRP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100" dirty="0">
              <a:solidFill>
                <a:srgbClr val="FFFFFF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22C8DBD-0A3C-4D75-98D3-1273BBF1CCFA}"/>
              </a:ext>
            </a:extLst>
          </p:cNvPr>
          <p:cNvGrpSpPr/>
          <p:nvPr/>
        </p:nvGrpSpPr>
        <p:grpSpPr>
          <a:xfrm>
            <a:off x="333980" y="321732"/>
            <a:ext cx="7058307" cy="4026985"/>
            <a:chOff x="466344" y="256032"/>
            <a:chExt cx="3282696" cy="220370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8BBD69D-83EF-4DBB-8ACE-FE009D2EDADF}"/>
                </a:ext>
              </a:extLst>
            </p:cNvPr>
            <p:cNvSpPr/>
            <p:nvPr/>
          </p:nvSpPr>
          <p:spPr>
            <a:xfrm>
              <a:off x="466344" y="256032"/>
              <a:ext cx="3273552" cy="2203704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D762629-E0D6-4740-82CB-B2DC89AB6EB8}"/>
                </a:ext>
              </a:extLst>
            </p:cNvPr>
            <p:cNvCxnSpPr/>
            <p:nvPr/>
          </p:nvCxnSpPr>
          <p:spPr>
            <a:xfrm>
              <a:off x="466344" y="256032"/>
              <a:ext cx="3282696" cy="220370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1ED9FE2-AD76-4484-80C3-26FB952AA013}"/>
                </a:ext>
              </a:extLst>
            </p:cNvPr>
            <p:cNvCxnSpPr/>
            <p:nvPr/>
          </p:nvCxnSpPr>
          <p:spPr>
            <a:xfrm flipH="1">
              <a:off x="466344" y="256032"/>
              <a:ext cx="3273552" cy="220370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Picture 5" descr="A white rectangular object with green lights on it&#10;&#10;AI-generated content may be incorrect.">
            <a:extLst>
              <a:ext uri="{FF2B5EF4-FFF2-40B4-BE49-F238E27FC236}">
                <a16:creationId xmlns:a16="http://schemas.microsoft.com/office/drawing/2014/main" id="{6D2A3689-42F1-D4EE-8C33-B5BFCF61D7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980" y="321733"/>
            <a:ext cx="7064122" cy="4026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2757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0AD926A-6A49-4FAF-A392-4534F4E939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6F9B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4D7A00-0793-449E-BCC3-B806CB787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Task 1</a:t>
            </a:r>
            <a:br>
              <a:rPr lang="en-US">
                <a:solidFill>
                  <a:srgbClr val="FFFFFF"/>
                </a:solidFill>
              </a:rPr>
            </a:br>
            <a:r>
              <a:rPr lang="en-US">
                <a:solidFill>
                  <a:srgbClr val="FFFFFF"/>
                </a:solidFill>
              </a:rPr>
              <a:t>Set up THE ROUTER 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B83D53-953A-4FAF-95F6-188A1B23075E}"/>
              </a:ext>
            </a:extLst>
          </p:cNvPr>
          <p:cNvSpPr txBox="1"/>
          <p:nvPr/>
        </p:nvSpPr>
        <p:spPr>
          <a:xfrm>
            <a:off x="8029319" y="917725"/>
            <a:ext cx="3424739" cy="4852362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r>
              <a:rPr lang="en-US" sz="1100" dirty="0">
                <a:solidFill>
                  <a:srgbClr val="FFFFFF"/>
                </a:solidFill>
              </a:rPr>
              <a:t>Step 1 – go into advanced settings 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sz="1100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r>
              <a:rPr lang="en-US" sz="1100" dirty="0">
                <a:solidFill>
                  <a:srgbClr val="FFFFFF"/>
                </a:solidFill>
              </a:rPr>
              <a:t>Step 2 – go into management 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sz="1100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r>
              <a:rPr lang="en-US" sz="1100" dirty="0">
                <a:solidFill>
                  <a:srgbClr val="FFFFFF"/>
                </a:solidFill>
              </a:rPr>
              <a:t>Step 3 – go into passwords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sz="1100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r>
              <a:rPr lang="en-US" sz="1100" dirty="0">
                <a:solidFill>
                  <a:srgbClr val="FFFFFF"/>
                </a:solidFill>
              </a:rPr>
              <a:t>Step 4 –enter previous password and old username ((admin)) (</a:t>
            </a:r>
            <a:r>
              <a:rPr lang="en-US" sz="1100" dirty="0" err="1">
                <a:solidFill>
                  <a:srgbClr val="FFFFFF"/>
                </a:solidFill>
              </a:rPr>
              <a:t>maxellrouter</a:t>
            </a:r>
            <a:r>
              <a:rPr lang="en-US" sz="1100" dirty="0">
                <a:solidFill>
                  <a:srgbClr val="FFFFFF"/>
                </a:solidFill>
              </a:rPr>
              <a:t>))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sz="1100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r>
              <a:rPr lang="en-US" sz="1100" dirty="0">
                <a:solidFill>
                  <a:srgbClr val="FFFFFF"/>
                </a:solidFill>
              </a:rPr>
              <a:t>Step 5 – enter new username ((admin)) put in new password ((</a:t>
            </a:r>
            <a:r>
              <a:rPr lang="en-US" sz="1100" dirty="0" err="1">
                <a:solidFill>
                  <a:srgbClr val="FFFFFF"/>
                </a:solidFill>
              </a:rPr>
              <a:t>wordpass</a:t>
            </a:r>
            <a:r>
              <a:rPr lang="en-US" sz="1100" dirty="0">
                <a:solidFill>
                  <a:srgbClr val="FFFFFF"/>
                </a:solidFill>
              </a:rPr>
              <a:t>))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100" dirty="0">
              <a:solidFill>
                <a:srgbClr val="FFFFFF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22C8DBD-0A3C-4D75-98D3-1273BBF1CCFA}"/>
              </a:ext>
            </a:extLst>
          </p:cNvPr>
          <p:cNvGrpSpPr/>
          <p:nvPr/>
        </p:nvGrpSpPr>
        <p:grpSpPr>
          <a:xfrm>
            <a:off x="333980" y="321732"/>
            <a:ext cx="7058307" cy="4026985"/>
            <a:chOff x="466344" y="256032"/>
            <a:chExt cx="3282696" cy="220370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8BBD69D-83EF-4DBB-8ACE-FE009D2EDADF}"/>
                </a:ext>
              </a:extLst>
            </p:cNvPr>
            <p:cNvSpPr/>
            <p:nvPr/>
          </p:nvSpPr>
          <p:spPr>
            <a:xfrm>
              <a:off x="466344" y="256032"/>
              <a:ext cx="3273552" cy="2203704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D762629-E0D6-4740-82CB-B2DC89AB6EB8}"/>
                </a:ext>
              </a:extLst>
            </p:cNvPr>
            <p:cNvCxnSpPr/>
            <p:nvPr/>
          </p:nvCxnSpPr>
          <p:spPr>
            <a:xfrm>
              <a:off x="466344" y="256032"/>
              <a:ext cx="3282696" cy="220370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1ED9FE2-AD76-4484-80C3-26FB952AA013}"/>
                </a:ext>
              </a:extLst>
            </p:cNvPr>
            <p:cNvCxnSpPr/>
            <p:nvPr/>
          </p:nvCxnSpPr>
          <p:spPr>
            <a:xfrm flipH="1">
              <a:off x="466344" y="256032"/>
              <a:ext cx="3273552" cy="220370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Picture 15" descr="A computer monitor with a screen on&#10;&#10;AI-generated content may be incorrect.">
            <a:extLst>
              <a:ext uri="{FF2B5EF4-FFF2-40B4-BE49-F238E27FC236}">
                <a16:creationId xmlns:a16="http://schemas.microsoft.com/office/drawing/2014/main" id="{72FD6726-8D98-66D5-974E-EEA2243189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980" y="321732"/>
            <a:ext cx="7038646" cy="4029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819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0AD926A-6A49-4FAF-A392-4534F4E939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6F9B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4D7A00-0793-449E-BCC3-B806CB787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Task 1</a:t>
            </a:r>
            <a:br>
              <a:rPr lang="en-US">
                <a:solidFill>
                  <a:srgbClr val="FFFFFF"/>
                </a:solidFill>
              </a:rPr>
            </a:br>
            <a:r>
              <a:rPr lang="en-US">
                <a:solidFill>
                  <a:srgbClr val="FFFFFF"/>
                </a:solidFill>
              </a:rPr>
              <a:t>Set up THE ROUTER 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B83D53-953A-4FAF-95F6-188A1B23075E}"/>
              </a:ext>
            </a:extLst>
          </p:cNvPr>
          <p:cNvSpPr txBox="1"/>
          <p:nvPr/>
        </p:nvSpPr>
        <p:spPr>
          <a:xfrm>
            <a:off x="8029319" y="917725"/>
            <a:ext cx="3424739" cy="4852362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r>
              <a:rPr lang="en-US" sz="1100" dirty="0">
                <a:solidFill>
                  <a:srgbClr val="FFFFFF"/>
                </a:solidFill>
              </a:rPr>
              <a:t>Step 1 –go into admin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sz="1100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r>
              <a:rPr lang="en-US" sz="1100" dirty="0">
                <a:solidFill>
                  <a:srgbClr val="FFFFFF"/>
                </a:solidFill>
              </a:rPr>
              <a:t>Step 2 –put in username and password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sz="1100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r>
              <a:rPr lang="en-US" sz="1100" dirty="0">
                <a:solidFill>
                  <a:srgbClr val="FFFFFF"/>
                </a:solidFill>
              </a:rPr>
              <a:t>Step 3 –navigate to the </a:t>
            </a:r>
            <a:r>
              <a:rPr lang="en-US" sz="1100" dirty="0" err="1">
                <a:solidFill>
                  <a:srgbClr val="FFFFFF"/>
                </a:solidFill>
              </a:rPr>
              <a:t>whierliss</a:t>
            </a:r>
            <a:r>
              <a:rPr lang="en-US" sz="1100" dirty="0">
                <a:solidFill>
                  <a:srgbClr val="FFFFFF"/>
                </a:solidFill>
              </a:rPr>
              <a:t> settings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sz="1100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r>
              <a:rPr lang="en-US" sz="1100" dirty="0">
                <a:solidFill>
                  <a:srgbClr val="FFFFFF"/>
                </a:solidFill>
              </a:rPr>
              <a:t>Step 4 –change </a:t>
            </a:r>
            <a:r>
              <a:rPr lang="en-US" sz="1100" dirty="0" err="1">
                <a:solidFill>
                  <a:srgbClr val="FFFFFF"/>
                </a:solidFill>
              </a:rPr>
              <a:t>ssid</a:t>
            </a:r>
            <a:r>
              <a:rPr lang="en-US" sz="1100" dirty="0">
                <a:solidFill>
                  <a:srgbClr val="FFFFFF"/>
                </a:solidFill>
              </a:rPr>
              <a:t> name ((</a:t>
            </a:r>
            <a:r>
              <a:rPr lang="en-US" sz="1100" dirty="0" err="1">
                <a:solidFill>
                  <a:srgbClr val="FFFFFF"/>
                </a:solidFill>
              </a:rPr>
              <a:t>Whirecon</a:t>
            </a:r>
            <a:r>
              <a:rPr lang="en-US" sz="1100" dirty="0">
                <a:solidFill>
                  <a:srgbClr val="FFFFFF"/>
                </a:solidFill>
              </a:rPr>
              <a:t>))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sz="1100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r>
              <a:rPr lang="en-US" sz="1100" dirty="0">
                <a:solidFill>
                  <a:srgbClr val="FFFFFF"/>
                </a:solidFill>
              </a:rPr>
              <a:t>Step 5 – change the  password((</a:t>
            </a:r>
            <a:r>
              <a:rPr lang="en-US" sz="1100" dirty="0" err="1">
                <a:solidFill>
                  <a:srgbClr val="FFFFFF"/>
                </a:solidFill>
              </a:rPr>
              <a:t>ConWhire</a:t>
            </a:r>
            <a:r>
              <a:rPr lang="en-US" sz="1100" dirty="0">
                <a:solidFill>
                  <a:srgbClr val="FFFFFF"/>
                </a:solidFill>
              </a:rPr>
              <a:t>))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100" dirty="0">
              <a:solidFill>
                <a:srgbClr val="FFFFFF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22C8DBD-0A3C-4D75-98D3-1273BBF1CCFA}"/>
              </a:ext>
            </a:extLst>
          </p:cNvPr>
          <p:cNvGrpSpPr/>
          <p:nvPr/>
        </p:nvGrpSpPr>
        <p:grpSpPr>
          <a:xfrm>
            <a:off x="333980" y="321732"/>
            <a:ext cx="7058307" cy="4026985"/>
            <a:chOff x="466344" y="256032"/>
            <a:chExt cx="3282696" cy="220370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8BBD69D-83EF-4DBB-8ACE-FE009D2EDADF}"/>
                </a:ext>
              </a:extLst>
            </p:cNvPr>
            <p:cNvSpPr/>
            <p:nvPr/>
          </p:nvSpPr>
          <p:spPr>
            <a:xfrm>
              <a:off x="466344" y="256032"/>
              <a:ext cx="3273552" cy="2203704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D762629-E0D6-4740-82CB-B2DC89AB6EB8}"/>
                </a:ext>
              </a:extLst>
            </p:cNvPr>
            <p:cNvCxnSpPr/>
            <p:nvPr/>
          </p:nvCxnSpPr>
          <p:spPr>
            <a:xfrm>
              <a:off x="466344" y="256032"/>
              <a:ext cx="3282696" cy="220370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1ED9FE2-AD76-4484-80C3-26FB952AA013}"/>
                </a:ext>
              </a:extLst>
            </p:cNvPr>
            <p:cNvCxnSpPr/>
            <p:nvPr/>
          </p:nvCxnSpPr>
          <p:spPr>
            <a:xfrm flipH="1">
              <a:off x="466344" y="256032"/>
              <a:ext cx="3273552" cy="220370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Picture 4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7D50DED0-A10C-6C46-1AF9-011D8B955A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980" y="321731"/>
            <a:ext cx="7038646" cy="4029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0380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0AD926A-6A49-4FAF-A392-4534F4E939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6F9B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4D7A00-0793-449E-BCC3-B806CB787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Task 1</a:t>
            </a:r>
            <a:br>
              <a:rPr lang="en-US">
                <a:solidFill>
                  <a:srgbClr val="FFFFFF"/>
                </a:solidFill>
              </a:rPr>
            </a:br>
            <a:r>
              <a:rPr lang="en-US">
                <a:solidFill>
                  <a:srgbClr val="FFFFFF"/>
                </a:solidFill>
              </a:rPr>
              <a:t>Set up THE ROUTER 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B83D53-953A-4FAF-95F6-188A1B23075E}"/>
              </a:ext>
            </a:extLst>
          </p:cNvPr>
          <p:cNvSpPr txBox="1"/>
          <p:nvPr/>
        </p:nvSpPr>
        <p:spPr>
          <a:xfrm>
            <a:off x="8029319" y="917725"/>
            <a:ext cx="3424739" cy="4852362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r>
              <a:rPr lang="en-US" sz="1100" dirty="0">
                <a:solidFill>
                  <a:srgbClr val="FFFFFF"/>
                </a:solidFill>
              </a:rPr>
              <a:t>Step 1 – go into admin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sz="1100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r>
              <a:rPr lang="en-US" sz="1100">
                <a:solidFill>
                  <a:srgbClr val="FFFFFF"/>
                </a:solidFill>
              </a:rPr>
              <a:t>Step 2 – go down into internet bar.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sz="1100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r>
              <a:rPr lang="en-US" sz="1100">
                <a:solidFill>
                  <a:srgbClr val="FFFFFF"/>
                </a:solidFill>
              </a:rPr>
              <a:t>Step 3 –Look at the current Conections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sz="1100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r>
              <a:rPr lang="en-US" sz="1100" dirty="0">
                <a:solidFill>
                  <a:srgbClr val="FFFFFF"/>
                </a:solidFill>
              </a:rPr>
              <a:t>Step 4 – or go to the serch bar and look up any websight to see if it</a:t>
            </a:r>
            <a:r>
              <a:rPr lang="en-US" sz="1100">
                <a:solidFill>
                  <a:srgbClr val="FFFFFF"/>
                </a:solidFill>
              </a:rPr>
              <a:t> loads.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endParaRPr lang="en-US" sz="1100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</a:pPr>
            <a:r>
              <a:rPr lang="en-US" sz="1100" dirty="0">
                <a:solidFill>
                  <a:srgbClr val="FFFFFF"/>
                </a:solidFill>
              </a:rPr>
              <a:t>Step 5 –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100" dirty="0">
              <a:solidFill>
                <a:srgbClr val="FFFFFF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22C8DBD-0A3C-4D75-98D3-1273BBF1CCFA}"/>
              </a:ext>
            </a:extLst>
          </p:cNvPr>
          <p:cNvGrpSpPr/>
          <p:nvPr/>
        </p:nvGrpSpPr>
        <p:grpSpPr>
          <a:xfrm>
            <a:off x="333980" y="321732"/>
            <a:ext cx="7058307" cy="4026985"/>
            <a:chOff x="466344" y="256032"/>
            <a:chExt cx="3282696" cy="220370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8BBD69D-83EF-4DBB-8ACE-FE009D2EDADF}"/>
                </a:ext>
              </a:extLst>
            </p:cNvPr>
            <p:cNvSpPr/>
            <p:nvPr/>
          </p:nvSpPr>
          <p:spPr>
            <a:xfrm>
              <a:off x="466344" y="256032"/>
              <a:ext cx="3273552" cy="2203704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D762629-E0D6-4740-82CB-B2DC89AB6EB8}"/>
                </a:ext>
              </a:extLst>
            </p:cNvPr>
            <p:cNvCxnSpPr/>
            <p:nvPr/>
          </p:nvCxnSpPr>
          <p:spPr>
            <a:xfrm>
              <a:off x="466344" y="256032"/>
              <a:ext cx="3282696" cy="220370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1ED9FE2-AD76-4484-80C3-26FB952AA013}"/>
                </a:ext>
              </a:extLst>
            </p:cNvPr>
            <p:cNvCxnSpPr/>
            <p:nvPr/>
          </p:nvCxnSpPr>
          <p:spPr>
            <a:xfrm flipH="1">
              <a:off x="466344" y="256032"/>
              <a:ext cx="3273552" cy="220370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Picture 6" descr="A computer screen with a computer screen&#10;&#10;AI-generated content may be incorrect.">
            <a:extLst>
              <a:ext uri="{FF2B5EF4-FFF2-40B4-BE49-F238E27FC236}">
                <a16:creationId xmlns:a16="http://schemas.microsoft.com/office/drawing/2014/main" id="{951F0B2A-E58A-942C-6145-A03D0A1B8E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18" y="321732"/>
            <a:ext cx="7038645" cy="402698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B2079C1-3BD6-BFF2-AB20-DEB40D61133C}"/>
              </a:ext>
            </a:extLst>
          </p:cNvPr>
          <p:cNvSpPr txBox="1"/>
          <p:nvPr/>
        </p:nvSpPr>
        <p:spPr>
          <a:xfrm>
            <a:off x="7888309" y="654675"/>
            <a:ext cx="3316309" cy="92333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>
                <a:solidFill>
                  <a:srgbClr val="FFFFFF"/>
                </a:solidFill>
                <a:latin typeface="TW Cen MT"/>
              </a:rPr>
              <a:t>Check the connection to the internet</a:t>
            </a:r>
            <a:endParaRPr lang="en-US">
              <a:solidFill>
                <a:srgbClr val="FFFFFF"/>
              </a:solidFill>
            </a:endParaRPr>
          </a:p>
          <a:p>
            <a:endParaRPr lang="en-GB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910804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rgbClr val="2E2B21"/>
      </a:dk1>
      <a:lt1>
        <a:srgbClr val="FFFFFF"/>
      </a:lt1>
      <a:dk2>
        <a:srgbClr val="605B4F"/>
      </a:dk2>
      <a:lt2>
        <a:srgbClr val="D8D6BE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8000"/>
              </a:schemeClr>
              <a:schemeClr val="phClr">
                <a:shade val="89000"/>
                <a:satMod val="145000"/>
              </a:schemeClr>
            </a:duotone>
          </a:blip>
          <a:tile tx="0" ty="0" sx="32000" sy="32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8000"/>
              </a:schemeClr>
              <a:schemeClr val="phClr">
                <a:shade val="95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090DCB5F-146D-478A-852A-34B16FE9F3A8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A7D106295591848977A0E132CE156F3" ma:contentTypeVersion="12" ma:contentTypeDescription="Create a new document." ma:contentTypeScope="" ma:versionID="451bf275f4e1a76ac740c94531ec4aaf">
  <xsd:schema xmlns:xsd="http://www.w3.org/2001/XMLSchema" xmlns:xs="http://www.w3.org/2001/XMLSchema" xmlns:p="http://schemas.microsoft.com/office/2006/metadata/properties" xmlns:ns3="2c4393b5-38b0-4bab-a5d9-220e1e9157a2" xmlns:ns4="da5d5475-034c-4f5e-8cdf-7eba7e0e7403" targetNamespace="http://schemas.microsoft.com/office/2006/metadata/properties" ma:root="true" ma:fieldsID="6affc6d4cb6d88b0aefa7bd39a67a844" ns3:_="" ns4:_="">
    <xsd:import namespace="2c4393b5-38b0-4bab-a5d9-220e1e9157a2"/>
    <xsd:import namespace="da5d5475-034c-4f5e-8cdf-7eba7e0e7403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OCR" minOccurs="0"/>
                <xsd:element ref="ns4:MediaServiceDateTaken" minOccurs="0"/>
                <xsd:element ref="ns4:MediaServiceGenerationTime" minOccurs="0"/>
                <xsd:element ref="ns4:MediaServiceEventHashCode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c4393b5-38b0-4bab-a5d9-220e1e9157a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description="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a5d5475-034c-4f5e-8cdf-7eba7e0e740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5C0DF1A-980A-41DA-9AD4-BCE802E25D84}">
  <ds:schemaRefs>
    <ds:schemaRef ds:uri="http://purl.org/dc/dcmitype/"/>
    <ds:schemaRef ds:uri="2c4393b5-38b0-4bab-a5d9-220e1e9157a2"/>
    <ds:schemaRef ds:uri="http://schemas.openxmlformats.org/package/2006/metadata/core-properties"/>
    <ds:schemaRef ds:uri="http://purl.org/dc/elements/1.1/"/>
    <ds:schemaRef ds:uri="http://schemas.microsoft.com/office/2006/documentManagement/types"/>
    <ds:schemaRef ds:uri="http://schemas.microsoft.com/office/2006/metadata/properties"/>
    <ds:schemaRef ds:uri="da5d5475-034c-4f5e-8cdf-7eba7e0e7403"/>
    <ds:schemaRef ds:uri="http://purl.org/dc/terms/"/>
    <ds:schemaRef ds:uri="http://schemas.microsoft.com/office/infopath/2007/PartnerControl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4EDBF00B-1635-499F-923C-A351C320478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c4393b5-38b0-4bab-a5d9-220e1e9157a2"/>
    <ds:schemaRef ds:uri="da5d5475-034c-4f5e-8cdf-7eba7e0e740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65E04B8-4554-4B58-A1C7-1A049779C26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3019</TotalTime>
  <Words>894</Words>
  <Application>Microsoft Office PowerPoint</Application>
  <PresentationFormat>Widescreen</PresentationFormat>
  <Paragraphs>260</Paragraphs>
  <Slides>23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Integral</vt:lpstr>
      <vt:lpstr>PowerPoint Presentation</vt:lpstr>
      <vt:lpstr>Network manual</vt:lpstr>
      <vt:lpstr>About this template</vt:lpstr>
      <vt:lpstr>Task 1</vt:lpstr>
      <vt:lpstr>Task 1 Network diagram</vt:lpstr>
      <vt:lpstr>Task 1 Connect THE ROUTER </vt:lpstr>
      <vt:lpstr>Task 1 Set up THE ROUTER </vt:lpstr>
      <vt:lpstr>Task 1 Set up THE ROUTER </vt:lpstr>
      <vt:lpstr>Task 1 Set up THE ROUTER </vt:lpstr>
      <vt:lpstr>Task 1 FAQ</vt:lpstr>
      <vt:lpstr>Task 2 enable a remote configuration of the rspbery pi server </vt:lpstr>
      <vt:lpstr>Task 2 assign a reserved ip address to the server on the network </vt:lpstr>
      <vt:lpstr>Task 1 set up the server so it can be connected remotely via vnc </vt:lpstr>
      <vt:lpstr>Task 2 Set up Sallys pc to conect to the server remotely</vt:lpstr>
      <vt:lpstr>Task 2 FAQ</vt:lpstr>
      <vt:lpstr>Task 3</vt:lpstr>
      <vt:lpstr>Task 3 file structure</vt:lpstr>
      <vt:lpstr>Task 3 samba setup</vt:lpstr>
      <vt:lpstr>Task 3 samba setup</vt:lpstr>
      <vt:lpstr>Task 3 create file structure </vt:lpstr>
      <vt:lpstr>Task 3 create file structure </vt:lpstr>
      <vt:lpstr>PowerPoint Presentation</vt:lpstr>
      <vt:lpstr>Task 3 FAQ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Network manal</dc:title>
  <dc:creator>Nikki Sullivan</dc:creator>
  <cp:lastModifiedBy>Lampitt Marshall William</cp:lastModifiedBy>
  <cp:revision>798</cp:revision>
  <dcterms:created xsi:type="dcterms:W3CDTF">2021-02-10T02:22:15Z</dcterms:created>
  <dcterms:modified xsi:type="dcterms:W3CDTF">2025-06-04T20:57:10Z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0x0101004A7D106295591848977A0E132CE156F3</vt:lpwstr>
  </property>
</Properties>
</file>

<file path=docProps/thumbnail.jpeg>
</file>